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46" r:id="rId2"/>
    <p:sldMasterId id="2147483789" r:id="rId3"/>
    <p:sldMasterId id="2147484200" r:id="rId4"/>
    <p:sldMasterId id="2147484220" r:id="rId5"/>
    <p:sldMasterId id="2147484240" r:id="rId6"/>
    <p:sldMasterId id="2147484264" r:id="rId7"/>
    <p:sldMasterId id="2147484285" r:id="rId8"/>
  </p:sldMasterIdLst>
  <p:notesMasterIdLst>
    <p:notesMasterId r:id="rId23"/>
  </p:notesMasterIdLst>
  <p:handoutMasterIdLst>
    <p:handoutMasterId r:id="rId24"/>
  </p:handoutMasterIdLst>
  <p:sldIdLst>
    <p:sldId id="285" r:id="rId9"/>
    <p:sldId id="284" r:id="rId10"/>
    <p:sldId id="266" r:id="rId11"/>
    <p:sldId id="273" r:id="rId12"/>
    <p:sldId id="274" r:id="rId13"/>
    <p:sldId id="265" r:id="rId14"/>
    <p:sldId id="256" r:id="rId15"/>
    <p:sldId id="283" r:id="rId16"/>
    <p:sldId id="269" r:id="rId17"/>
    <p:sldId id="277" r:id="rId18"/>
    <p:sldId id="278" r:id="rId19"/>
    <p:sldId id="279" r:id="rId20"/>
    <p:sldId id="280"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92B"/>
    <a:srgbClr val="D0D3D4"/>
    <a:srgbClr val="003B49"/>
    <a:srgbClr val="F6F6F6"/>
    <a:srgbClr val="FFFCEE"/>
    <a:srgbClr val="D4263E"/>
    <a:srgbClr val="5D3753"/>
    <a:srgbClr val="007A79"/>
    <a:srgbClr val="1A365D"/>
    <a:srgbClr val="1A3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0" autoAdjust="0"/>
    <p:restoredTop sz="85020"/>
  </p:normalViewPr>
  <p:slideViewPr>
    <p:cSldViewPr snapToGrid="0" showGuides="1">
      <p:cViewPr>
        <p:scale>
          <a:sx n="104" d="100"/>
          <a:sy n="104" d="100"/>
        </p:scale>
        <p:origin x="47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11/05/2022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dirty="0"/>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4:48:34.112"/>
    </inkml:context>
    <inkml:brush xml:id="br0">
      <inkml:brushProperty name="width" value="0.05" units="cm"/>
      <inkml:brushProperty name="height" value="0.05" units="cm"/>
      <inkml:brushProperty name="color" value="#E71224"/>
    </inkml:brush>
  </inkml:definitions>
  <inkml:trace contextRef="#ctx0" brushRef="#br0">11 1 4504,'0'0'8,"0"0"-8,0 0 0,0 0-496,-11 0-8,11 0-224,0 0-384,11 0 144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11/05/2022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lse.ac.uk/impactofsocialsciences/2020/10/26/how-the-pandemic-has-transformed-research-methods-and-ethics-3-lessons-from-33-rapid-respons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urveypractice.org/article/2844-considerations-for-and-lessons-learned-from-online-synchronous-focus-group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7PgWTVL92R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6</a:t>
            </a:fld>
            <a:endParaRPr lang="en-GB"/>
          </a:p>
        </p:txBody>
      </p:sp>
    </p:spTree>
    <p:extLst>
      <p:ext uri="{BB962C8B-B14F-4D97-AF65-F5344CB8AC3E}">
        <p14:creationId xmlns:p14="http://schemas.microsoft.com/office/powerpoint/2010/main" val="37877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9</a:t>
            </a:fld>
            <a:endParaRPr lang="en-GB"/>
          </a:p>
        </p:txBody>
      </p:sp>
    </p:spTree>
    <p:extLst>
      <p:ext uri="{BB962C8B-B14F-4D97-AF65-F5344CB8AC3E}">
        <p14:creationId xmlns:p14="http://schemas.microsoft.com/office/powerpoint/2010/main" val="46322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addition to this, unintentional exclusion from research can happen when:</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research tools require a level of access to technology, excluding those without access, in particular women and low-income families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reaching and choosing participants requires a level of access to technology</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participatory methods were planned, to include marginalised groups, which will be problematic to use remotely, potentially removing this vital element from collaborative research (and mitigating this with technology risks the exclusion outlined above).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an important question for researchers is how to ensure that they are reaching the most marginalised and invisible populations if they are not physically there? Is this even possible, and safe? And if not, should the research be changed, or wait for face-to-face participation to resume? </a:t>
            </a:r>
          </a:p>
          <a:p>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10</a:t>
            </a:fld>
            <a:endParaRPr lang="en-GB"/>
          </a:p>
        </p:txBody>
      </p:sp>
    </p:spTree>
    <p:extLst>
      <p:ext uri="{BB962C8B-B14F-4D97-AF65-F5344CB8AC3E}">
        <p14:creationId xmlns:p14="http://schemas.microsoft.com/office/powerpoint/2010/main" val="93838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Lockdowns and restrictions resulting from the Covid19 pandemic have produced a number of ethical challenges for research, that should be considered carefully. Briefly these issues can be grouped into consent, the interview/focus group setting, and risk management.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Consent - </a:t>
            </a:r>
            <a:r>
              <a:rPr lang="en-US" sz="1800" dirty="0">
                <a:effectLst/>
                <a:latin typeface="Calibri" panose="020F0502020204030204" pitchFamily="34" charset="0"/>
                <a:ea typeface="Calibri" panose="020F0502020204030204" pitchFamily="34" charset="0"/>
                <a:cs typeface="Times New Roman" panose="02020603050405020304" pitchFamily="18" charset="0"/>
              </a:rPr>
              <a:t>Obtaining informed written consent using remote technologies can be problematic when you are not able to obtain a physical signature or discuss the process face to face. To overcome this, consent forms could be sent, discussed and returned via email. Oral consent could be considered, particularly if it’s possible to record it. This would need to be outlined during the ethical clearance process.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Setting – </a:t>
            </a: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participating in online research, remotely, has been found to blur the participants understanding of the setting, in some circumstances making them ‘forget’ the research context within which the conversation is taking place, particularly when people are inside their own homes. While this offers rich data gathering opportunities, it also makes it more important to remind them that they are being interviewed and/or recorded. Some research participants have admitted surprise about how open they were during online interviews rather than in a more formal face to face setting. Remembering also that there may also be privacy issues related to participants and facilitators carrying out research from within their own homes, or potentially public spaces.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Risk - </a:t>
            </a:r>
            <a:r>
              <a:rPr lang="en-US" sz="1800" dirty="0">
                <a:effectLst/>
                <a:latin typeface="Calibri" panose="020F0502020204030204" pitchFamily="34" charset="0"/>
                <a:ea typeface="Calibri" panose="020F0502020204030204" pitchFamily="34" charset="0"/>
                <a:cs typeface="Times New Roman" panose="02020603050405020304" pitchFamily="18" charset="0"/>
              </a:rPr>
              <a:t>Ensuring that all researchers keep themselves and their participants safe, do not take unnecessary risks or feel in any way obligated to do so is vital to all research, but most especially in current circumstances. A robust participatory risk management process is essential including the perspectives of everyone involved, not just that of the researchers based in the country that is leading the research. Finding ways to ensure open communication about risk management between local researchers on the ground and the rest of the team is crucial.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11</a:t>
            </a:fld>
            <a:endParaRPr lang="en-GB"/>
          </a:p>
        </p:txBody>
      </p:sp>
    </p:spTree>
    <p:extLst>
      <p:ext uri="{BB962C8B-B14F-4D97-AF65-F5344CB8AC3E}">
        <p14:creationId xmlns:p14="http://schemas.microsoft.com/office/powerpoint/2010/main" val="185903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Researchers identified the following practical issues and solutions relating to carrying out research during Covid19: </a:t>
            </a:r>
          </a:p>
          <a:p>
            <a:pPr marL="342900" lvl="0" indent="-342900">
              <a:lnSpc>
                <a:spcPct val="107000"/>
              </a:lnSpc>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Contact. </a:t>
            </a:r>
            <a:r>
              <a:rPr lang="en-US" sz="1800" dirty="0">
                <a:effectLst/>
                <a:latin typeface="Calibri" panose="020F0502020204030204" pitchFamily="34" charset="0"/>
                <a:ea typeface="Calibri" panose="020F0502020204030204" pitchFamily="34" charset="0"/>
                <a:cs typeface="Times New Roman" panose="02020603050405020304" pitchFamily="18" charset="0"/>
              </a:rPr>
              <a:t>Levels of contact with participants will vary. If research is continuing in an area where research has previously been carried out, remote contacts should already be in place. Alternatively, it may be possible to work through community mobilisers, including some capacity building. If research in an area is completely new, identifying and working with new community mobilisers may require some initial face to face contact but this would at least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minimise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contacts.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Connectivity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Getting access to a strong enough internet connection to carry out voice or video calls is difficult. Research projects could divert travel funds to invest in improved internet connections for local researchers, research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participants.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Communication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issues. Communicating through voice calls and video calls makes research really difficult, compared to face-to-face contact.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Using voice-notes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follow-up and continue communication with participants after an interview or focus group discussion has been a useful way to continue research and build relationships and trust.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Additional workload</a:t>
            </a:r>
            <a:r>
              <a:rPr lang="en-US" sz="1800" dirty="0">
                <a:effectLst/>
                <a:latin typeface="Calibri" panose="020F0502020204030204" pitchFamily="34" charset="0"/>
                <a:ea typeface="Calibri" panose="020F0502020204030204" pitchFamily="34" charset="0"/>
                <a:cs typeface="Times New Roman" panose="02020603050405020304" pitchFamily="18" charset="0"/>
              </a:rPr>
              <a:t>. All the potential changes to research discussed here involve additional workload. This extra work may fall to country-based teams. We need to make sure that all team members are supported and compensated appropriately and that nobody is placed under even more stress because of the research.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Assigning research funds to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enhance access to technology</a:t>
            </a:r>
            <a:r>
              <a:rPr lang="en-GB" sz="1800" dirty="0">
                <a:effectLst/>
                <a:latin typeface="Calibri" panose="020F0502020204030204" pitchFamily="34" charset="0"/>
                <a:ea typeface="Times New Roman" panose="02020603050405020304" pitchFamily="18" charset="0"/>
                <a:cs typeface="Calibri" panose="020F0502020204030204" pitchFamily="34" charset="0"/>
              </a:rPr>
              <a:t>, such as better internet coverage.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Considering the use of </a:t>
            </a:r>
            <a:r>
              <a:rPr lang="en-GB" sz="1800" b="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secondary data</a:t>
            </a:r>
            <a:r>
              <a:rPr lang="en-GB" sz="1800" dirty="0">
                <a:effectLst/>
                <a:latin typeface="Calibri" panose="020F0502020204030204" pitchFamily="34" charset="0"/>
                <a:ea typeface="Times New Roman" panose="02020603050405020304" pitchFamily="18" charset="0"/>
                <a:cs typeface="Calibri" panose="020F0502020204030204" pitchFamily="34" charset="0"/>
              </a:rPr>
              <a:t> instead of data collection; investigating more thoroughly what already exists and if it can be used to complement or replace the planned primary research.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Calibri" panose="020F0502020204030204" pitchFamily="34" charset="0"/>
              </a:rPr>
              <a:t>Designing sampling strategies</a:t>
            </a:r>
            <a:r>
              <a:rPr lang="en-GB" sz="1800" dirty="0">
                <a:effectLst/>
                <a:latin typeface="Calibri" panose="020F0502020204030204" pitchFamily="34" charset="0"/>
                <a:ea typeface="Times New Roman" panose="02020603050405020304" pitchFamily="18" charset="0"/>
                <a:cs typeface="Calibri" panose="020F0502020204030204" pitchFamily="34" charset="0"/>
              </a:rPr>
              <a:t> to deliberately include ‘hard to reach’ groups.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12</a:t>
            </a:fld>
            <a:endParaRPr lang="en-GB"/>
          </a:p>
        </p:txBody>
      </p:sp>
    </p:spTree>
    <p:extLst>
      <p:ext uri="{BB962C8B-B14F-4D97-AF65-F5344CB8AC3E}">
        <p14:creationId xmlns:p14="http://schemas.microsoft.com/office/powerpoint/2010/main" val="2973669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Despite the myriad issues associated with carrying out primary research during Covid19, there may also be new opportunities to work differently, and perhaps even improve practice. Examples of these opportunities include: </a:t>
            </a:r>
          </a:p>
          <a:p>
            <a:pPr>
              <a:lnSpc>
                <a:spcPct val="107000"/>
              </a:lnSpc>
              <a:spcBef>
                <a:spcPts val="200"/>
              </a:spcBef>
            </a:pPr>
            <a:r>
              <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Capacity building </a:t>
            </a:r>
            <a:endParaRPr lang="en-GB"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Capacity building within local partners, so that they can take on more responsibility, and lead research not just during Covid19 but also in the future.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Capacity building within UK-based partners – in creating effective remote support packages for in-country operatives.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Using the opportunity of online activities to create cross-programmatic learning and knowledge exchange that may not have been considered in ‘normal’ times; bringing research teams together from around the world to talk through issues, such as ethics, risks, research practices and sampling strategies.</a:t>
            </a:r>
          </a:p>
          <a:p>
            <a:pPr>
              <a:lnSpc>
                <a:spcPct val="107000"/>
              </a:lnSpc>
              <a:spcBef>
                <a:spcPts val="200"/>
              </a:spcBef>
            </a:pPr>
            <a:r>
              <a:rPr lang="en-GB"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Technological</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Using online methods to help break down the barriers for potential participants to take part in research. For example, when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dealing with sensitive issues</a:t>
            </a:r>
            <a:r>
              <a:rPr lang="en-GB" sz="1800" dirty="0">
                <a:effectLst/>
                <a:latin typeface="Calibri" panose="020F0502020204030204" pitchFamily="34" charset="0"/>
                <a:ea typeface="Calibri" panose="020F0502020204030204" pitchFamily="34" charset="0"/>
                <a:cs typeface="Times New Roman" panose="02020603050405020304" pitchFamily="18" charset="0"/>
              </a:rPr>
              <a:t>, people can feel more comfortable doing this through a screen, sitting in their own homes. And there is no need for participants to find time to travel to focus group or interview locations. If participants and ethics allow, recording sessions can provide a rich data source that may have been missed during face-to-face activities.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Experimenting with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different digital research methods</a:t>
            </a:r>
            <a:r>
              <a:rPr lang="en-GB" sz="1800" dirty="0">
                <a:effectLst/>
                <a:latin typeface="Calibri" panose="020F0502020204030204" pitchFamily="34" charset="0"/>
                <a:ea typeface="Calibri" panose="020F0502020204030204" pitchFamily="34" charset="0"/>
                <a:cs typeface="Times New Roman" panose="02020603050405020304" pitchFamily="18" charset="0"/>
              </a:rPr>
              <a:t> (if you follow this link – digital methods kick in at minute 9). For example, using photo scavenger hunts with smart phones to glean rich information about participants’ settings and the kind of problems they face. Other platforms such 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itracks</a:t>
            </a:r>
            <a:r>
              <a:rPr lang="en-GB" sz="1800" dirty="0">
                <a:effectLst/>
                <a:latin typeface="Calibri" panose="020F0502020204030204" pitchFamily="34" charset="0"/>
                <a:ea typeface="Calibri" panose="020F0502020204030204" pitchFamily="34" charset="0"/>
                <a:cs typeface="Times New Roman" panose="02020603050405020304" pitchFamily="18" charset="0"/>
              </a:rPr>
              <a:t>, 20/20 Research,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Civicom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Discuss.io have advanced features that enable researchers to delve more into the arts-based side of qualitative methods.</a:t>
            </a:r>
          </a:p>
          <a:p>
            <a:pPr>
              <a:lnSpc>
                <a:spcPct val="107000"/>
              </a:lnSpc>
              <a:spcBef>
                <a:spcPts val="200"/>
              </a:spcBef>
            </a:pPr>
            <a:r>
              <a:rPr lang="en-GB"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Environmental</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Acknowledging the positive global environmental impact of reducing and stopping travel and flights for all researchers.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Considering and acknowledging the issues that research during Covid19 can raise and communicating openly and clearly about this is key. Being open to different ways of working can create new, perhaps better ways of working that may endure, even when Covid19 is a distant memory. Even when face to face research is possible, it may take some time to establish confidence amongst participants. </a:t>
            </a:r>
          </a:p>
          <a:p>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13</a:t>
            </a:fld>
            <a:endParaRPr lang="en-GB"/>
          </a:p>
        </p:txBody>
      </p:sp>
    </p:spTree>
    <p:extLst>
      <p:ext uri="{BB962C8B-B14F-4D97-AF65-F5344CB8AC3E}">
        <p14:creationId xmlns:p14="http://schemas.microsoft.com/office/powerpoint/2010/main" val="49814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we’ve done so far..</a:t>
            </a:r>
          </a:p>
          <a:p>
            <a:pPr marL="622300" indent="-342900">
              <a:lnSpc>
                <a:spcPct val="100000"/>
              </a:lnSpc>
              <a:buFont typeface="Arial" panose="020B0604020202020204" pitchFamily="34" charset="0"/>
              <a:buChar char="•"/>
            </a:pPr>
            <a:r>
              <a:rPr lang="en-US" sz="1400" dirty="0">
                <a:solidFill>
                  <a:schemeClr val="tx1"/>
                </a:solidFill>
              </a:rPr>
              <a:t>Community profiling – in some contexts has been possible – it has been carried out both virtually and with local partners visiting communities, or with local partners who have existing knowledge of communities</a:t>
            </a:r>
          </a:p>
          <a:p>
            <a:pPr marL="6223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We have relied much more heavily on local partners to carry out parts of the project that we had anticipated doing ourselves – or at least being present for and helping with. This has been successful, and definitely gives us something to think about with future work and travel, and whether we are needed in these settings. </a:t>
            </a:r>
            <a:endParaRPr lang="en-GB" sz="1400" dirty="0"/>
          </a:p>
          <a:p>
            <a:pPr marL="622300" indent="-342900">
              <a:lnSpc>
                <a:spcPct val="100000"/>
              </a:lnSpc>
              <a:spcBef>
                <a:spcPts val="0"/>
              </a:spcBef>
              <a:buFont typeface="Arial" panose="020B0604020202020204" pitchFamily="34" charset="0"/>
              <a:buChar char="•"/>
            </a:pPr>
            <a:endParaRPr lang="en-US" sz="1400" dirty="0">
              <a:solidFill>
                <a:schemeClr val="tx1"/>
              </a:solidFill>
            </a:endParaRPr>
          </a:p>
          <a:p>
            <a:r>
              <a:rPr lang="en-US" dirty="0"/>
              <a:t>Our short-term research plans </a:t>
            </a:r>
          </a:p>
          <a:p>
            <a:endParaRPr lang="en-US" sz="1600" dirty="0"/>
          </a:p>
          <a:p>
            <a:r>
              <a:rPr lang="en-US" sz="1400" dirty="0"/>
              <a:t>We do plan to carry out some focus groups but these will be limited to smaller numbers of participants in all settings, and they will be different to what was originally planned. The changes will be context dependent – some virtual, some face to face (with social distancing/masks/moving outside </a:t>
            </a:r>
            <a:r>
              <a:rPr lang="en-US" sz="1400" dirty="0" err="1"/>
              <a:t>etc</a:t>
            </a:r>
            <a:r>
              <a:rPr lang="en-US" sz="1400" dirty="0"/>
              <a:t>), some voice calls, some delayed completely and we have had to shift to be much more flexible on timings, again depending on the context and what is possible. </a:t>
            </a:r>
          </a:p>
          <a:p>
            <a:pPr marL="0" lvl="1"/>
            <a:endParaRPr lang="en-US" sz="1600" dirty="0">
              <a:solidFill>
                <a:srgbClr val="1A3F82"/>
              </a:solidFill>
            </a:endParaRPr>
          </a:p>
          <a:p>
            <a:pPr marL="0" lvl="1"/>
            <a:r>
              <a:rPr lang="en-US" sz="1600" dirty="0">
                <a:solidFill>
                  <a:srgbClr val="1A3F82"/>
                </a:solidFill>
              </a:rPr>
              <a:t>We have also started to plan changes to our research methods going forward, thinking about how we can change them to make them COVID safe, without compromising the quality of the research in the process. Some ideas around that include - </a:t>
            </a:r>
          </a:p>
          <a:p>
            <a:pPr marL="622300" lvl="1" indent="-285750">
              <a:buFont typeface="Arial" panose="020B0604020202020204" pitchFamily="34" charset="0"/>
              <a:buChar char="•"/>
            </a:pPr>
            <a:r>
              <a:rPr lang="en-US" sz="1400" dirty="0"/>
              <a:t>Change in the delivery of surveys – print them out and deliver them – and discuss over the phone</a:t>
            </a:r>
          </a:p>
          <a:p>
            <a:pPr marL="622300" lvl="1" indent="-285750">
              <a:buFont typeface="Arial" panose="020B0604020202020204" pitchFamily="34" charset="0"/>
              <a:buChar char="•"/>
            </a:pPr>
            <a:r>
              <a:rPr lang="en-US" sz="1400" dirty="0"/>
              <a:t>Change in some of the participatory methods – using the technology people do have access to</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70CC1D15-B5DE-4BD5-A4FB-8CE7A139D482}" type="slidenum">
              <a:rPr lang="en-GB" smtClean="0"/>
              <a:t>14</a:t>
            </a:fld>
            <a:endParaRPr lang="en-GB"/>
          </a:p>
        </p:txBody>
      </p:sp>
    </p:spTree>
    <p:extLst>
      <p:ext uri="{BB962C8B-B14F-4D97-AF65-F5344CB8AC3E}">
        <p14:creationId xmlns:p14="http://schemas.microsoft.com/office/powerpoint/2010/main" val="4098677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oS Flint 1">
    <p:bg>
      <p:bgPr>
        <a:solidFill>
          <a:srgbClr val="003B49"/>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Subtitle 2"/>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chemeClr val="bg1"/>
                </a:solidFill>
              </a:defRPr>
            </a:lvl1pPr>
          </a:lstStyle>
          <a:p>
            <a:r>
              <a:rPr lang="en-US" dirty="0"/>
              <a:t>Presentation title</a:t>
            </a:r>
            <a:endParaRPr lang="en-GB" dirty="0"/>
          </a:p>
        </p:txBody>
      </p:sp>
      <p:pic>
        <p:nvPicPr>
          <p:cNvPr id="8" name="Picture 7">
            <a:extLst>
              <a:ext uri="{FF2B5EF4-FFF2-40B4-BE49-F238E27FC236}">
                <a16:creationId xmlns:a16="http://schemas.microsoft.com/office/drawing/2014/main" id="{E8673DB7-0B46-684C-B5E1-AF6CC880A7A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5367600"/>
            <a:ext cx="1072823" cy="942921"/>
          </a:xfrm>
          <a:prstGeom prst="rect">
            <a:avLst/>
          </a:prstGeom>
        </p:spPr>
      </p:pic>
    </p:spTree>
    <p:extLst>
      <p:ext uri="{BB962C8B-B14F-4D97-AF65-F5344CB8AC3E}">
        <p14:creationId xmlns:p14="http://schemas.microsoft.com/office/powerpoint/2010/main" val="61351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oS Navy 2">
    <p:bg>
      <p:bgPr>
        <a:solidFill>
          <a:srgbClr val="D4263E"/>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Subtitle 2">
            <a:extLst>
              <a:ext uri="{FF2B5EF4-FFF2-40B4-BE49-F238E27FC236}">
                <a16:creationId xmlns:a16="http://schemas.microsoft.com/office/drawing/2014/main" id="{40033D83-FD37-8144-AE84-F8DDA7543B28}"/>
              </a:ext>
            </a:extLst>
          </p:cNvPr>
          <p:cNvSpPr>
            <a:spLocks noGrp="1"/>
          </p:cNvSpPr>
          <p:nvPr>
            <p:ph type="subTitle" idx="1" hasCustomPrompt="1"/>
          </p:nvPr>
        </p:nvSpPr>
        <p:spPr>
          <a:xfrm>
            <a:off x="1524000" y="2705266"/>
            <a:ext cx="9144000" cy="315118"/>
          </a:xfrm>
          <a:prstGeom prst="rect">
            <a:avLst/>
          </a:prstGeom>
        </p:spPr>
        <p:txBody>
          <a:bodyPr anchor="b"/>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7" name="Title 1">
            <a:extLst>
              <a:ext uri="{FF2B5EF4-FFF2-40B4-BE49-F238E27FC236}">
                <a16:creationId xmlns:a16="http://schemas.microsoft.com/office/drawing/2014/main" id="{B532FD95-903B-C046-A9B7-359EE07F7B7A}"/>
              </a:ext>
            </a:extLst>
          </p:cNvPr>
          <p:cNvSpPr>
            <a:spLocks noGrp="1"/>
          </p:cNvSpPr>
          <p:nvPr>
            <p:ph type="ctrTitle" hasCustomPrompt="1"/>
          </p:nvPr>
        </p:nvSpPr>
        <p:spPr>
          <a:xfrm>
            <a:off x="1524000" y="3071046"/>
            <a:ext cx="9144001" cy="2380842"/>
          </a:xfrm>
          <a:prstGeom prst="rect">
            <a:avLst/>
          </a:prstGeom>
        </p:spPr>
        <p:txBody>
          <a:bodyPr anchor="t">
            <a:normAutofit/>
          </a:bodyPr>
          <a:lstStyle>
            <a:lvl1pPr algn="ctr">
              <a:defRPr sz="6000">
                <a:solidFill>
                  <a:schemeClr val="bg1"/>
                </a:solidFill>
              </a:defRPr>
            </a:lvl1pPr>
          </a:lstStyle>
          <a:p>
            <a:r>
              <a:rPr lang="en-US" dirty="0"/>
              <a:t>Presentation title</a:t>
            </a:r>
            <a:endParaRPr lang="en-GB" dirty="0"/>
          </a:p>
        </p:txBody>
      </p:sp>
      <p:pic>
        <p:nvPicPr>
          <p:cNvPr id="6" name="Picture 5">
            <a:extLst>
              <a:ext uri="{FF2B5EF4-FFF2-40B4-BE49-F238E27FC236}">
                <a16:creationId xmlns:a16="http://schemas.microsoft.com/office/drawing/2014/main" id="{0BCA2BE4-6BD0-514F-9A84-E62F640A1FB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446400"/>
            <a:ext cx="1072823" cy="942921"/>
          </a:xfrm>
          <a:prstGeom prst="rect">
            <a:avLst/>
          </a:prstGeom>
        </p:spPr>
      </p:pic>
    </p:spTree>
    <p:extLst>
      <p:ext uri="{BB962C8B-B14F-4D97-AF65-F5344CB8AC3E}">
        <p14:creationId xmlns:p14="http://schemas.microsoft.com/office/powerpoint/2010/main" val="38023026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218055"/>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6" name="Picture Placeholder 3"/>
          <p:cNvSpPr>
            <a:spLocks noGrp="1"/>
          </p:cNvSpPr>
          <p:nvPr>
            <p:ph type="pic" sz="quarter" idx="10"/>
          </p:nvPr>
        </p:nvSpPr>
        <p:spPr>
          <a:xfrm>
            <a:off x="118531" y="1436276"/>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0" name="Picture 9">
            <a:extLst>
              <a:ext uri="{FF2B5EF4-FFF2-40B4-BE49-F238E27FC236}">
                <a16:creationId xmlns:a16="http://schemas.microsoft.com/office/drawing/2014/main" id="{81AB0F79-1764-0D4D-9EED-0A71633C99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3108" y="5635578"/>
            <a:ext cx="1072823" cy="942921"/>
          </a:xfrm>
          <a:prstGeom prst="rect">
            <a:avLst/>
          </a:prstGeom>
        </p:spPr>
      </p:pic>
    </p:spTree>
    <p:extLst>
      <p:ext uri="{BB962C8B-B14F-4D97-AF65-F5344CB8AC3E}">
        <p14:creationId xmlns:p14="http://schemas.microsoft.com/office/powerpoint/2010/main" val="37528059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and photo block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8" name="Picture 7">
            <a:extLst>
              <a:ext uri="{FF2B5EF4-FFF2-40B4-BE49-F238E27FC236}">
                <a16:creationId xmlns:a16="http://schemas.microsoft.com/office/drawing/2014/main" id="{BF0E2696-174E-144E-85E7-D5640912A41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15157472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nd 3 photos">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7620" y="5800677"/>
            <a:ext cx="1063872" cy="701291"/>
          </a:xfrm>
          <a:prstGeom prst="rect">
            <a:avLst/>
          </a:prstGeom>
        </p:spPr>
      </p:pic>
      <p:sp>
        <p:nvSpPr>
          <p:cNvPr id="13" name="Rectangle 12">
            <a:extLst>
              <a:ext uri="{FF2B5EF4-FFF2-40B4-BE49-F238E27FC236}">
                <a16:creationId xmlns:a16="http://schemas.microsoft.com/office/drawing/2014/main" id="{04689A0E-533C-9C47-9CD8-AC4E03F4198D}"/>
              </a:ex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Rectangle 9">
            <a:extLst>
              <a:ext uri="{FF2B5EF4-FFF2-40B4-BE49-F238E27FC236}">
                <a16:creationId xmlns:a16="http://schemas.microsoft.com/office/drawing/2014/main" id="{902BC9C9-4741-0046-BB68-C2A9D54DF3D7}"/>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Picture Placeholder 3"/>
          <p:cNvSpPr>
            <a:spLocks noGrp="1"/>
          </p:cNvSpPr>
          <p:nvPr>
            <p:ph type="pic" sz="quarter" idx="13"/>
          </p:nvPr>
        </p:nvSpPr>
        <p:spPr>
          <a:xfrm>
            <a:off x="9859329" y="4210052"/>
            <a:ext cx="2214137"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Picture Placeholder 3"/>
          <p:cNvSpPr>
            <a:spLocks noGrp="1"/>
          </p:cNvSpPr>
          <p:nvPr>
            <p:ph type="pic" sz="quarter" idx="12"/>
          </p:nvPr>
        </p:nvSpPr>
        <p:spPr>
          <a:xfrm>
            <a:off x="6160579" y="4210052"/>
            <a:ext cx="3580216"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Picture Placeholder 3"/>
          <p:cNvSpPr>
            <a:spLocks noGrp="1"/>
          </p:cNvSpPr>
          <p:nvPr>
            <p:ph type="pic" sz="quarter" idx="10"/>
          </p:nvPr>
        </p:nvSpPr>
        <p:spPr>
          <a:xfrm>
            <a:off x="6160579" y="1435101"/>
            <a:ext cx="5912887" cy="2679701"/>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a:extLst>
              <a:ext uri="{FF2B5EF4-FFF2-40B4-BE49-F238E27FC236}">
                <a16:creationId xmlns:a16="http://schemas.microsoft.com/office/drawing/2014/main" id="{24873579-44C4-8D4B-8A4C-A9E371875F7B}"/>
              </a:ext>
            </a:extLst>
          </p:cNvPr>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Title 1">
            <a:extLst>
              <a:ext uri="{FF2B5EF4-FFF2-40B4-BE49-F238E27FC236}">
                <a16:creationId xmlns:a16="http://schemas.microsoft.com/office/drawing/2014/main" id="{D46F2D1E-4212-084F-8A5E-57ECF0C34E99}"/>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2" name="Picture 11">
            <a:extLst>
              <a:ext uri="{FF2B5EF4-FFF2-40B4-BE49-F238E27FC236}">
                <a16:creationId xmlns:a16="http://schemas.microsoft.com/office/drawing/2014/main" id="{406E6D53-1EBD-B947-ABBF-D9BCAB6C34A7}"/>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42837748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6160580" y="1436276"/>
            <a:ext cx="5912891"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20734B01-7260-5A4D-8E9A-A3D89E4A3DE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Text Placeholder 4"/>
          <p:cNvSpPr>
            <a:spLocks noGrp="1"/>
          </p:cNvSpPr>
          <p:nvPr>
            <p:ph type="body" sz="quarter" idx="11" hasCustomPrompt="1"/>
          </p:nvPr>
        </p:nvSpPr>
        <p:spPr>
          <a:xfrm>
            <a:off x="6845849"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Content Placeholder 2"/>
          <p:cNvSpPr>
            <a:spLocks noGrp="1"/>
          </p:cNvSpPr>
          <p:nvPr>
            <p:ph sz="quarter" idx="18" hasCustomPrompt="1"/>
          </p:nvPr>
        </p:nvSpPr>
        <p:spPr>
          <a:xfrm>
            <a:off x="118531" y="1436276"/>
            <a:ext cx="5923517"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0" name="Title 1">
            <a:extLst>
              <a:ext uri="{FF2B5EF4-FFF2-40B4-BE49-F238E27FC236}">
                <a16:creationId xmlns:a16="http://schemas.microsoft.com/office/drawing/2014/main" id="{D796A6BD-64A5-9C49-80C3-0EEA55FDA59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9" name="Picture 8">
            <a:extLst>
              <a:ext uri="{FF2B5EF4-FFF2-40B4-BE49-F238E27FC236}">
                <a16:creationId xmlns:a16="http://schemas.microsoft.com/office/drawing/2014/main" id="{CFA94FF2-B536-A445-9D42-C1E6E6F5A65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3325" y="5721859"/>
            <a:ext cx="787400" cy="698500"/>
          </a:xfrm>
          <a:prstGeom prst="rect">
            <a:avLst/>
          </a:prstGeom>
        </p:spPr>
      </p:pic>
    </p:spTree>
    <p:extLst>
      <p:ext uri="{BB962C8B-B14F-4D97-AF65-F5344CB8AC3E}">
        <p14:creationId xmlns:p14="http://schemas.microsoft.com/office/powerpoint/2010/main" val="17070821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and imag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4133081" y="1437277"/>
            <a:ext cx="7946332" cy="29081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Rectangle 28">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19613A8D-B828-EF41-A8F4-4A908EAF6772}"/>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hasCustomPrompt="1"/>
          </p:nvPr>
        </p:nvSpPr>
        <p:spPr>
          <a:xfrm>
            <a:off x="8167505" y="4435478"/>
            <a:ext cx="3911908"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7" name="Picture Placeholder 3"/>
          <p:cNvSpPr>
            <a:spLocks noGrp="1"/>
          </p:cNvSpPr>
          <p:nvPr>
            <p:ph type="pic" sz="quarter" idx="16" hasCustomPrompt="1"/>
          </p:nvPr>
        </p:nvSpPr>
        <p:spPr>
          <a:xfrm>
            <a:off x="4145001" y="4435478"/>
            <a:ext cx="3903972"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31"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21" name="Text Placeholder 4"/>
          <p:cNvSpPr>
            <a:spLocks noGrp="1"/>
          </p:cNvSpPr>
          <p:nvPr>
            <p:ph type="body" sz="quarter" idx="13" hasCustomPrompt="1"/>
          </p:nvPr>
        </p:nvSpPr>
        <p:spPr>
          <a:xfrm>
            <a:off x="4500925" y="1765301"/>
            <a:ext cx="7259275"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32"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4" name="Title 1">
            <a:extLst>
              <a:ext uri="{FF2B5EF4-FFF2-40B4-BE49-F238E27FC236}">
                <a16:creationId xmlns:a16="http://schemas.microsoft.com/office/drawing/2014/main" id="{3F44E664-3719-094D-9BB3-A36537B0099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6406267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and image montage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0" name="Rectangle 19">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a:extLst>
              <a:ext uri="{C183D7F6-B498-43B3-948B-1728B52AA6E4}">
                <adec:decorative xmlns:adec="http://schemas.microsoft.com/office/drawing/2017/decorative" val="1"/>
              </a:ext>
            </a:extLst>
          </p:cNvPr>
          <p:cNvSpPr/>
          <p:nvPr userDrawn="1"/>
        </p:nvSpPr>
        <p:spPr>
          <a:xfrm>
            <a:off x="4133081" y="1436200"/>
            <a:ext cx="3915892"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a:extLst>
              <a:ext uri="{C183D7F6-B498-43B3-948B-1728B52AA6E4}">
                <adec:decorative xmlns:adec="http://schemas.microsoft.com/office/drawing/2017/decorative" val="1"/>
              </a:ext>
            </a:extLst>
          </p:cNvPr>
          <p:cNvSpPr/>
          <p:nvPr userDrawn="1"/>
        </p:nvSpPr>
        <p:spPr>
          <a:xfrm>
            <a:off x="8165438" y="1435124"/>
            <a:ext cx="3898084"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a:extLst>
              <a:ext uri="{FF2B5EF4-FFF2-40B4-BE49-F238E27FC236}">
                <a16:creationId xmlns:a16="http://schemas.microsoft.com/office/drawing/2014/main" id="{30896F8A-5C4C-0F42-865E-7876D9668C6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4133081" y="4434402"/>
            <a:ext cx="7930441" cy="2327133"/>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Text Placeholder 4"/>
          <p:cNvSpPr>
            <a:spLocks noGrp="1"/>
          </p:cNvSpPr>
          <p:nvPr>
            <p:ph type="body" sz="quarter" idx="14" hasCustomPrompt="1"/>
          </p:nvPr>
        </p:nvSpPr>
        <p:spPr>
          <a:xfrm>
            <a:off x="8556336" y="1765300"/>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7" name="Text Placeholder 4"/>
          <p:cNvSpPr>
            <a:spLocks noGrp="1"/>
          </p:cNvSpPr>
          <p:nvPr>
            <p:ph type="body" sz="quarter" idx="13" hasCustomPrompt="1"/>
          </p:nvPr>
        </p:nvSpPr>
        <p:spPr>
          <a:xfrm>
            <a:off x="4500927" y="1765301"/>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1" name="Title 1">
            <a:extLst>
              <a:ext uri="{FF2B5EF4-FFF2-40B4-BE49-F238E27FC236}">
                <a16:creationId xmlns:a16="http://schemas.microsoft.com/office/drawing/2014/main" id="{AEF2316E-6486-D348-AC07-42479857323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1022923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nd image montage 3">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118528" y="1437279"/>
            <a:ext cx="3912347"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a:extLst>
              <a:ext uri="{C183D7F6-B498-43B3-948B-1728B52AA6E4}">
                <adec:decorative xmlns:adec="http://schemas.microsoft.com/office/drawing/2017/decorative" val="1"/>
              </a:ext>
            </a:extLst>
          </p:cNvPr>
          <p:cNvSpPr/>
          <p:nvPr userDrawn="1"/>
        </p:nvSpPr>
        <p:spPr>
          <a:xfrm>
            <a:off x="4149404" y="1437279"/>
            <a:ext cx="3901205"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0" name="Rectangle 19">
            <a:extLst>
              <a:ext uri="{C183D7F6-B498-43B3-948B-1728B52AA6E4}">
                <adec:decorative xmlns:adec="http://schemas.microsoft.com/office/drawing/2017/decorative" val="1"/>
              </a:ext>
            </a:extLst>
          </p:cNvPr>
          <p:cNvSpPr/>
          <p:nvPr userDrawn="1"/>
        </p:nvSpPr>
        <p:spPr>
          <a:xfrm>
            <a:off x="8169140" y="4130635"/>
            <a:ext cx="3910273" cy="2630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Text Placeholder 4"/>
          <p:cNvSpPr>
            <a:spLocks noGrp="1"/>
          </p:cNvSpPr>
          <p:nvPr>
            <p:ph type="body" sz="quarter" idx="15" hasCustomPrompt="1"/>
          </p:nvPr>
        </p:nvSpPr>
        <p:spPr>
          <a:xfrm>
            <a:off x="8543379" y="4486275"/>
            <a:ext cx="3181349" cy="1955822"/>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Picture Placeholder 3"/>
          <p:cNvSpPr>
            <a:spLocks noGrp="1"/>
          </p:cNvSpPr>
          <p:nvPr>
            <p:ph type="pic" sz="quarter" idx="16" hasCustomPrompt="1"/>
          </p:nvPr>
        </p:nvSpPr>
        <p:spPr>
          <a:xfrm>
            <a:off x="4149403" y="4130635"/>
            <a:ext cx="3901204" cy="2630898"/>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4" name="Picture Placeholder 3"/>
          <p:cNvSpPr>
            <a:spLocks noGrp="1"/>
          </p:cNvSpPr>
          <p:nvPr>
            <p:ph type="pic" sz="quarter" idx="10" hasCustomPrompt="1"/>
          </p:nvPr>
        </p:nvSpPr>
        <p:spPr>
          <a:xfrm>
            <a:off x="118528" y="4122330"/>
            <a:ext cx="3905040" cy="2639205"/>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2" name="Picture Placeholder 3"/>
          <p:cNvSpPr>
            <a:spLocks noGrp="1"/>
          </p:cNvSpPr>
          <p:nvPr>
            <p:ph type="pic" sz="quarter" idx="11" hasCustomPrompt="1"/>
          </p:nvPr>
        </p:nvSpPr>
        <p:spPr>
          <a:xfrm>
            <a:off x="8169140" y="1437276"/>
            <a:ext cx="3910273" cy="2615202"/>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4" name="Text Placeholder 4"/>
          <p:cNvSpPr>
            <a:spLocks noGrp="1"/>
          </p:cNvSpPr>
          <p:nvPr>
            <p:ph type="body" sz="quarter" idx="17" hasCustomPrompt="1"/>
          </p:nvPr>
        </p:nvSpPr>
        <p:spPr>
          <a:xfrm>
            <a:off x="4452884"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Text Placeholder 4"/>
          <p:cNvSpPr>
            <a:spLocks noGrp="1"/>
          </p:cNvSpPr>
          <p:nvPr>
            <p:ph type="body" sz="quarter" idx="13" hasCustomPrompt="1"/>
          </p:nvPr>
        </p:nvSpPr>
        <p:spPr>
          <a:xfrm>
            <a:off x="448808"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Rectangle 13">
            <a:extLst>
              <a:ext uri="{FF2B5EF4-FFF2-40B4-BE49-F238E27FC236}">
                <a16:creationId xmlns:a16="http://schemas.microsoft.com/office/drawing/2014/main" id="{59646F62-A844-3E4E-A07B-DBF427FF11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itle 1">
            <a:extLst>
              <a:ext uri="{FF2B5EF4-FFF2-40B4-BE49-F238E27FC236}">
                <a16:creationId xmlns:a16="http://schemas.microsoft.com/office/drawing/2014/main" id="{C37E367A-9358-F24E-B8DF-FCDCC236AE2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2312081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is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6" name="Picture Placeholder 3">
            <a:extLst>
              <a:ext uri="{C183D7F6-B498-43B3-948B-1728B52AA6E4}">
                <adec:decorative xmlns:adec="http://schemas.microsoft.com/office/drawing/2017/decorative" val="1"/>
              </a:ext>
            </a:extLst>
          </p:cNvPr>
          <p:cNvSpPr>
            <a:spLocks noGrp="1"/>
          </p:cNvSpPr>
          <p:nvPr>
            <p:ph type="pic" sz="quarter" idx="17" hasCustomPrompt="1"/>
          </p:nvPr>
        </p:nvSpPr>
        <p:spPr>
          <a:xfrm>
            <a:off x="8171470" y="4136006"/>
            <a:ext cx="3902001" cy="262552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9" name="Text Placeholder 4">
            <a:extLst>
              <a:ext uri="{FF2B5EF4-FFF2-40B4-BE49-F238E27FC236}">
                <a16:creationId xmlns:a16="http://schemas.microsoft.com/office/drawing/2014/main" id="{CECAA1C9-7158-A44D-99A3-C70145676887}"/>
              </a:ext>
            </a:extLst>
          </p:cNvPr>
          <p:cNvSpPr>
            <a:spLocks noGrp="1"/>
          </p:cNvSpPr>
          <p:nvPr>
            <p:ph type="body" sz="quarter" idx="28" hasCustomPrompt="1"/>
          </p:nvPr>
        </p:nvSpPr>
        <p:spPr>
          <a:xfrm>
            <a:off x="85439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3" name="Picture Placeholder 3">
            <a:extLst>
              <a:ext uri="{C183D7F6-B498-43B3-948B-1728B52AA6E4}">
                <adec:decorative xmlns:adec="http://schemas.microsoft.com/office/drawing/2017/decorative" val="1"/>
              </a:ext>
            </a:extLst>
          </p:cNvPr>
          <p:cNvSpPr>
            <a:spLocks noGrp="1"/>
          </p:cNvSpPr>
          <p:nvPr>
            <p:ph type="pic" sz="quarter" idx="16" hasCustomPrompt="1"/>
          </p:nvPr>
        </p:nvSpPr>
        <p:spPr>
          <a:xfrm>
            <a:off x="4144997" y="4138185"/>
            <a:ext cx="3907944" cy="262334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8" name="Text Placeholder 4">
            <a:extLst>
              <a:ext uri="{FF2B5EF4-FFF2-40B4-BE49-F238E27FC236}">
                <a16:creationId xmlns:a16="http://schemas.microsoft.com/office/drawing/2014/main" id="{828CEDCA-8B2F-2045-9055-8FBC95B085DF}"/>
              </a:ext>
            </a:extLst>
          </p:cNvPr>
          <p:cNvSpPr>
            <a:spLocks noGrp="1"/>
          </p:cNvSpPr>
          <p:nvPr>
            <p:ph type="body" sz="quarter" idx="27" hasCustomPrompt="1"/>
          </p:nvPr>
        </p:nvSpPr>
        <p:spPr>
          <a:xfrm>
            <a:off x="45053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2" name="Picture Placeholder 3">
            <a:extLst>
              <a:ext uri="{C183D7F6-B498-43B3-948B-1728B52AA6E4}">
                <adec:decorative xmlns:adec="http://schemas.microsoft.com/office/drawing/2017/decorative" val="1"/>
              </a:ext>
            </a:extLst>
          </p:cNvPr>
          <p:cNvSpPr>
            <a:spLocks noGrp="1"/>
          </p:cNvSpPr>
          <p:nvPr>
            <p:ph type="pic" sz="quarter" idx="20" hasCustomPrompt="1"/>
          </p:nvPr>
        </p:nvSpPr>
        <p:spPr>
          <a:xfrm>
            <a:off x="118530" y="4138188"/>
            <a:ext cx="3907940" cy="262887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1" name="Text Placeholder 4">
            <a:extLst>
              <a:ext uri="{FF2B5EF4-FFF2-40B4-BE49-F238E27FC236}">
                <a16:creationId xmlns:a16="http://schemas.microsoft.com/office/drawing/2014/main" id="{49140B67-D7EA-8741-B5E4-8B6DD4AE5CF0}"/>
              </a:ext>
            </a:extLst>
          </p:cNvPr>
          <p:cNvSpPr>
            <a:spLocks noGrp="1"/>
          </p:cNvSpPr>
          <p:nvPr>
            <p:ph type="body" sz="quarter" idx="26" hasCustomPrompt="1"/>
          </p:nvPr>
        </p:nvSpPr>
        <p:spPr>
          <a:xfrm>
            <a:off x="489934"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9" name="Picture Placeholder 3">
            <a:extLst>
              <a:ext uri="{C183D7F6-B498-43B3-948B-1728B52AA6E4}">
                <adec:decorative xmlns:adec="http://schemas.microsoft.com/office/drawing/2017/decorative" val="1"/>
              </a:ext>
            </a:extLst>
          </p:cNvPr>
          <p:cNvSpPr>
            <a:spLocks noGrp="1"/>
          </p:cNvSpPr>
          <p:nvPr>
            <p:ph type="pic" sz="quarter" idx="19" hasCustomPrompt="1"/>
          </p:nvPr>
        </p:nvSpPr>
        <p:spPr>
          <a:xfrm>
            <a:off x="8171469" y="1437277"/>
            <a:ext cx="3902003"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7" name="Text Placeholder 4"/>
          <p:cNvSpPr>
            <a:spLocks noGrp="1"/>
          </p:cNvSpPr>
          <p:nvPr>
            <p:ph type="body" sz="quarter" idx="25" hasCustomPrompt="1"/>
          </p:nvPr>
        </p:nvSpPr>
        <p:spPr>
          <a:xfrm>
            <a:off x="85422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7" name="Picture Placeholder 3">
            <a:extLst>
              <a:ext uri="{C183D7F6-B498-43B3-948B-1728B52AA6E4}">
                <adec:decorative xmlns:adec="http://schemas.microsoft.com/office/drawing/2017/decorative" val="1"/>
              </a:ext>
            </a:extLst>
          </p:cNvPr>
          <p:cNvSpPr>
            <a:spLocks noGrp="1"/>
          </p:cNvSpPr>
          <p:nvPr>
            <p:ph type="pic" sz="quarter" idx="18" hasCustomPrompt="1"/>
          </p:nvPr>
        </p:nvSpPr>
        <p:spPr>
          <a:xfrm>
            <a:off x="4145000" y="1437277"/>
            <a:ext cx="3907941"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5" name="Text Placeholder 4"/>
          <p:cNvSpPr>
            <a:spLocks noGrp="1"/>
          </p:cNvSpPr>
          <p:nvPr>
            <p:ph type="body" sz="quarter" idx="23" hasCustomPrompt="1"/>
          </p:nvPr>
        </p:nvSpPr>
        <p:spPr>
          <a:xfrm>
            <a:off x="45036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8" name="Picture Placeholder 3">
            <a:extLst>
              <a:ext uri="{C183D7F6-B498-43B3-948B-1728B52AA6E4}">
                <adec:decorative xmlns:adec="http://schemas.microsoft.com/office/drawing/2017/decorative" val="1"/>
              </a:ext>
            </a:extLst>
          </p:cNvPr>
          <p:cNvSpPr>
            <a:spLocks noGrp="1"/>
          </p:cNvSpPr>
          <p:nvPr>
            <p:ph type="pic" sz="quarter" idx="11" hasCustomPrompt="1"/>
          </p:nvPr>
        </p:nvSpPr>
        <p:spPr>
          <a:xfrm>
            <a:off x="118529" y="1437277"/>
            <a:ext cx="3907943" cy="2609834"/>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21" hasCustomPrompt="1"/>
          </p:nvPr>
        </p:nvSpPr>
        <p:spPr>
          <a:xfrm>
            <a:off x="488272"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4" name="Rectangle 23">
            <a:extLst>
              <a:ext uri="{FF2B5EF4-FFF2-40B4-BE49-F238E27FC236}">
                <a16:creationId xmlns:a16="http://schemas.microsoft.com/office/drawing/2014/main" id="{DAF8B313-9E77-1A4C-97B1-A0EDBF7E279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itle 1">
            <a:extLst>
              <a:ext uri="{FF2B5EF4-FFF2-40B4-BE49-F238E27FC236}">
                <a16:creationId xmlns:a16="http://schemas.microsoft.com/office/drawing/2014/main" id="{787A5E4E-F6BA-4848-A25E-CB51D6B0067C}"/>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056680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p:nvPr>
        </p:nvSpPr>
        <p:spPr>
          <a:xfrm>
            <a:off x="667658" y="1771650"/>
            <a:ext cx="10856685" cy="3926506"/>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029596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729683"/>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729684"/>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50149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oS Grape 2">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Subtitle 2">
            <a:extLst>
              <a:ext uri="{FF2B5EF4-FFF2-40B4-BE49-F238E27FC236}">
                <a16:creationId xmlns:a16="http://schemas.microsoft.com/office/drawing/2014/main" id="{0ABBE74E-CE44-244B-AEBB-BA80796BD961}"/>
              </a:ext>
            </a:extLst>
          </p:cNvPr>
          <p:cNvSpPr>
            <a:spLocks noGrp="1"/>
          </p:cNvSpPr>
          <p:nvPr>
            <p:ph type="subTitle" idx="1" hasCustomPrompt="1"/>
          </p:nvPr>
        </p:nvSpPr>
        <p:spPr>
          <a:xfrm>
            <a:off x="1524000" y="2705266"/>
            <a:ext cx="9144000" cy="315118"/>
          </a:xfrm>
          <a:prstGeom prst="rect">
            <a:avLst/>
          </a:prstGeom>
        </p:spPr>
        <p:txBody>
          <a:bodyPr anchor="b"/>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7" name="Title 1">
            <a:extLst>
              <a:ext uri="{FF2B5EF4-FFF2-40B4-BE49-F238E27FC236}">
                <a16:creationId xmlns:a16="http://schemas.microsoft.com/office/drawing/2014/main" id="{F3B4EDD8-9E4C-5044-AFFD-02229CAE8D1F}"/>
              </a:ext>
            </a:extLst>
          </p:cNvPr>
          <p:cNvSpPr>
            <a:spLocks noGrp="1"/>
          </p:cNvSpPr>
          <p:nvPr>
            <p:ph type="ctrTitle" hasCustomPrompt="1"/>
          </p:nvPr>
        </p:nvSpPr>
        <p:spPr>
          <a:xfrm>
            <a:off x="1524000" y="3071046"/>
            <a:ext cx="9144001" cy="2380842"/>
          </a:xfrm>
          <a:prstGeom prst="rect">
            <a:avLst/>
          </a:prstGeom>
        </p:spPr>
        <p:txBody>
          <a:bodyPr anchor="t">
            <a:normAutofit/>
          </a:bodyPr>
          <a:lstStyle>
            <a:lvl1pPr algn="ctr">
              <a:defRPr sz="6000">
                <a:solidFill>
                  <a:schemeClr val="bg1"/>
                </a:solidFill>
              </a:defRPr>
            </a:lvl1pPr>
          </a:lstStyle>
          <a:p>
            <a:r>
              <a:rPr lang="en-US" dirty="0"/>
              <a:t>Presentation title</a:t>
            </a:r>
            <a:endParaRPr lang="en-GB" dirty="0"/>
          </a:p>
        </p:txBody>
      </p:sp>
      <p:pic>
        <p:nvPicPr>
          <p:cNvPr id="6" name="Picture 5">
            <a:extLst>
              <a:ext uri="{FF2B5EF4-FFF2-40B4-BE49-F238E27FC236}">
                <a16:creationId xmlns:a16="http://schemas.microsoft.com/office/drawing/2014/main" id="{E8762A03-0096-434A-817F-D0E59572037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446400"/>
            <a:ext cx="1072823" cy="942921"/>
          </a:xfrm>
          <a:prstGeom prst="rect">
            <a:avLst/>
          </a:prstGeom>
        </p:spPr>
      </p:pic>
    </p:spTree>
    <p:extLst>
      <p:ext uri="{BB962C8B-B14F-4D97-AF65-F5344CB8AC3E}">
        <p14:creationId xmlns:p14="http://schemas.microsoft.com/office/powerpoint/2010/main" val="17429006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wid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97DA7-A5EE-5147-9AC5-FA1FDF2B483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1" name="Picture 20">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9" name="Picture Placeholder 3"/>
          <p:cNvSpPr>
            <a:spLocks noGrp="1"/>
          </p:cNvSpPr>
          <p:nvPr>
            <p:ph type="pic" sz="quarter" idx="17"/>
          </p:nvPr>
        </p:nvSpPr>
        <p:spPr>
          <a:xfrm>
            <a:off x="664449" y="1771651"/>
            <a:ext cx="10859895"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036D2144-7DFC-0A47-9A23-84BEF612EF3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580231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BA1D75-5A82-D945-8704-22385C2F18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1" name="Picture 20">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5" name="Picture Placeholder 3"/>
          <p:cNvSpPr>
            <a:spLocks noGrp="1"/>
          </p:cNvSpPr>
          <p:nvPr>
            <p:ph type="pic" sz="quarter" idx="10"/>
          </p:nvPr>
        </p:nvSpPr>
        <p:spPr>
          <a:xfrm>
            <a:off x="6161540"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9" name="Picture Placeholder 3"/>
          <p:cNvSpPr>
            <a:spLocks noGrp="1"/>
          </p:cNvSpPr>
          <p:nvPr>
            <p:ph type="pic" sz="quarter" idx="17"/>
          </p:nvPr>
        </p:nvSpPr>
        <p:spPr>
          <a:xfrm>
            <a:off x="664448"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F6681810-35D3-984C-A4C5-B75C999720A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9890842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EAE01D-7DC8-4141-B8CD-2B872C1C400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3" name="Picture 22">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652773225"/>
      </p:ext>
    </p:extLst>
  </p:cSld>
  <p:clrMapOvr>
    <a:masterClrMapping/>
  </p:clrMapOvr>
  <p:extLst>
    <p:ext uri="{DCECCB84-F9BA-43D5-87BE-67443E8EF086}">
      <p15:sldGuideLst xmlns:p15="http://schemas.microsoft.com/office/powerpoint/2012/main">
        <p15:guide id="1" orient="horz" pos="3475" userDrawn="1">
          <p15:clr>
            <a:srgbClr val="FBAE40"/>
          </p15:clr>
        </p15:guide>
        <p15:guide id="2" pos="3885" userDrawn="1">
          <p15:clr>
            <a:srgbClr val="FBAE40"/>
          </p15:clr>
        </p15:guide>
        <p15:guide id="3" pos="7243"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759CF6-F968-FC44-A965-6194CB670DCF}"/>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0" name="Picture 1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33636EB0-837C-8F4D-9B6A-027CF558DE9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0501615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 Text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9FE2D0-A775-A042-8181-AE47DD79EA2B}"/>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3" name="Picture 22">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5904473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3 column">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89D5AD-DD9F-4F4B-BCC5-0FBB145400A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9" name="Text Placeholder 4"/>
          <p:cNvSpPr>
            <a:spLocks noGrp="1"/>
          </p:cNvSpPr>
          <p:nvPr>
            <p:ph type="body" sz="quarter" idx="17"/>
          </p:nvPr>
        </p:nvSpPr>
        <p:spPr>
          <a:xfrm>
            <a:off x="667658" y="1771651"/>
            <a:ext cx="10856685" cy="3740151"/>
          </a:xfrm>
          <a:prstGeom prst="rect">
            <a:avLst/>
          </a:prstGeom>
        </p:spPr>
        <p:txBody>
          <a:bodyPr wrap="square" numCol="3" spcCol="14400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4C3871D7-CE00-9449-98B1-2C9B31B3829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6387260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8C2B72-5248-5645-AD3D-3EC9BAAD652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41275849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 no titl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Tree>
    <p:extLst>
      <p:ext uri="{BB962C8B-B14F-4D97-AF65-F5344CB8AC3E}">
        <p14:creationId xmlns:p14="http://schemas.microsoft.com/office/powerpoint/2010/main" val="23592040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tatemen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0AD8EB-E839-4547-9E89-5B943E05A5B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142F8CB4-D69E-7043-BAD8-D6F1B64FBDA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6466448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tatemen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7" cy="5325258"/>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3357024" y="4040174"/>
            <a:ext cx="5467877" cy="799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BDE8E405-3AE2-8C49-9829-D2E35FC8587E}"/>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Content Placeholder 2"/>
          <p:cNvSpPr>
            <a:spLocks noGrp="1"/>
          </p:cNvSpPr>
          <p:nvPr>
            <p:ph sz="quarter" idx="18" hasCustomPrompt="1"/>
          </p:nvPr>
        </p:nvSpPr>
        <p:spPr>
          <a:xfrm>
            <a:off x="6160579" y="1436276"/>
            <a:ext cx="5912891"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6" name="Text Placeholder 4">
            <a:extLst>
              <a:ext uri="{FF2B5EF4-FFF2-40B4-BE49-F238E27FC236}">
                <a16:creationId xmlns:a16="http://schemas.microsoft.com/office/drawing/2014/main" id="{0BFEA1E2-7FF4-694D-A02B-F2A67E8DC7B3}"/>
              </a:ext>
            </a:extLst>
          </p:cNvPr>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17" name="Title 1">
            <a:extLst>
              <a:ext uri="{FF2B5EF4-FFF2-40B4-BE49-F238E27FC236}">
                <a16:creationId xmlns:a16="http://schemas.microsoft.com/office/drawing/2014/main" id="{84A9C620-42F0-B041-A8EF-013D8BA73FA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E719AFD3-161A-9840-BBB3-D24504A5E6E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388500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oS Aquamarine 2">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Subtitle 2">
            <a:extLst>
              <a:ext uri="{FF2B5EF4-FFF2-40B4-BE49-F238E27FC236}">
                <a16:creationId xmlns:a16="http://schemas.microsoft.com/office/drawing/2014/main" id="{6AD49FCF-C37C-FC49-B31C-0EAA6BDECD9A}"/>
              </a:ext>
            </a:extLst>
          </p:cNvPr>
          <p:cNvSpPr>
            <a:spLocks noGrp="1"/>
          </p:cNvSpPr>
          <p:nvPr>
            <p:ph type="subTitle" idx="1" hasCustomPrompt="1"/>
          </p:nvPr>
        </p:nvSpPr>
        <p:spPr>
          <a:xfrm>
            <a:off x="1524000" y="2705266"/>
            <a:ext cx="9144000" cy="315118"/>
          </a:xfrm>
          <a:prstGeom prst="rect">
            <a:avLst/>
          </a:prstGeom>
        </p:spPr>
        <p:txBody>
          <a:bodyPr anchor="b"/>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7" name="Title 1">
            <a:extLst>
              <a:ext uri="{FF2B5EF4-FFF2-40B4-BE49-F238E27FC236}">
                <a16:creationId xmlns:a16="http://schemas.microsoft.com/office/drawing/2014/main" id="{6891446D-B526-B846-A99D-5919A5E0E80F}"/>
              </a:ext>
            </a:extLst>
          </p:cNvPr>
          <p:cNvSpPr>
            <a:spLocks noGrp="1"/>
          </p:cNvSpPr>
          <p:nvPr>
            <p:ph type="ctrTitle" hasCustomPrompt="1"/>
          </p:nvPr>
        </p:nvSpPr>
        <p:spPr>
          <a:xfrm>
            <a:off x="1524000" y="3071046"/>
            <a:ext cx="9144001" cy="2380842"/>
          </a:xfrm>
          <a:prstGeom prst="rect">
            <a:avLst/>
          </a:prstGeom>
        </p:spPr>
        <p:txBody>
          <a:bodyPr anchor="t">
            <a:normAutofit/>
          </a:bodyPr>
          <a:lstStyle>
            <a:lvl1pPr algn="ctr">
              <a:defRPr sz="6000">
                <a:solidFill>
                  <a:schemeClr val="bg1"/>
                </a:solidFill>
              </a:defRPr>
            </a:lvl1pPr>
          </a:lstStyle>
          <a:p>
            <a:r>
              <a:rPr lang="en-US" dirty="0"/>
              <a:t>Presentation title</a:t>
            </a:r>
            <a:endParaRPr lang="en-GB" dirty="0"/>
          </a:p>
        </p:txBody>
      </p:sp>
      <p:pic>
        <p:nvPicPr>
          <p:cNvPr id="6" name="Picture 5">
            <a:extLst>
              <a:ext uri="{FF2B5EF4-FFF2-40B4-BE49-F238E27FC236}">
                <a16:creationId xmlns:a16="http://schemas.microsoft.com/office/drawing/2014/main" id="{1ECE0EF2-4D64-0A46-8641-A08DD97E5DE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446400"/>
            <a:ext cx="1072823" cy="942921"/>
          </a:xfrm>
          <a:prstGeom prst="rect">
            <a:avLst/>
          </a:prstGeom>
        </p:spPr>
      </p:pic>
    </p:spTree>
    <p:extLst>
      <p:ext uri="{BB962C8B-B14F-4D97-AF65-F5344CB8AC3E}">
        <p14:creationId xmlns:p14="http://schemas.microsoft.com/office/powerpoint/2010/main" val="18625665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218055"/>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6" name="Picture Placeholder 3"/>
          <p:cNvSpPr>
            <a:spLocks noGrp="1"/>
          </p:cNvSpPr>
          <p:nvPr>
            <p:ph type="pic" sz="quarter" idx="10"/>
          </p:nvPr>
        </p:nvSpPr>
        <p:spPr>
          <a:xfrm>
            <a:off x="118531" y="1436276"/>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0" name="Picture 9">
            <a:extLst>
              <a:ext uri="{FF2B5EF4-FFF2-40B4-BE49-F238E27FC236}">
                <a16:creationId xmlns:a16="http://schemas.microsoft.com/office/drawing/2014/main" id="{183018B4-AD62-CB4B-BF8C-236BDA431F6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3108" y="5635578"/>
            <a:ext cx="1072823" cy="942921"/>
          </a:xfrm>
          <a:prstGeom prst="rect">
            <a:avLst/>
          </a:prstGeom>
        </p:spPr>
      </p:pic>
    </p:spTree>
    <p:extLst>
      <p:ext uri="{BB962C8B-B14F-4D97-AF65-F5344CB8AC3E}">
        <p14:creationId xmlns:p14="http://schemas.microsoft.com/office/powerpoint/2010/main" val="32316806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and photo block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8" name="Picture 7">
            <a:extLst>
              <a:ext uri="{FF2B5EF4-FFF2-40B4-BE49-F238E27FC236}">
                <a16:creationId xmlns:a16="http://schemas.microsoft.com/office/drawing/2014/main" id="{41648298-CB46-EA48-9BAC-F5F1E4B7DD3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21413286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and 3 photos">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7620" y="5800677"/>
            <a:ext cx="1063872" cy="701291"/>
          </a:xfrm>
          <a:prstGeom prst="rect">
            <a:avLst/>
          </a:prstGeom>
        </p:spPr>
      </p:pic>
      <p:sp>
        <p:nvSpPr>
          <p:cNvPr id="13" name="Rectangle 12">
            <a:extLst>
              <a:ext uri="{FF2B5EF4-FFF2-40B4-BE49-F238E27FC236}">
                <a16:creationId xmlns:a16="http://schemas.microsoft.com/office/drawing/2014/main" id="{04689A0E-533C-9C47-9CD8-AC4E03F4198D}"/>
              </a:ex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Rectangle 9">
            <a:extLst>
              <a:ext uri="{FF2B5EF4-FFF2-40B4-BE49-F238E27FC236}">
                <a16:creationId xmlns:a16="http://schemas.microsoft.com/office/drawing/2014/main" id="{902BC9C9-4741-0046-BB68-C2A9D54DF3D7}"/>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Picture Placeholder 3"/>
          <p:cNvSpPr>
            <a:spLocks noGrp="1"/>
          </p:cNvSpPr>
          <p:nvPr>
            <p:ph type="pic" sz="quarter" idx="13"/>
          </p:nvPr>
        </p:nvSpPr>
        <p:spPr>
          <a:xfrm>
            <a:off x="9859329" y="4210052"/>
            <a:ext cx="2214137"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Picture Placeholder 3"/>
          <p:cNvSpPr>
            <a:spLocks noGrp="1"/>
          </p:cNvSpPr>
          <p:nvPr>
            <p:ph type="pic" sz="quarter" idx="12"/>
          </p:nvPr>
        </p:nvSpPr>
        <p:spPr>
          <a:xfrm>
            <a:off x="6160579" y="4210052"/>
            <a:ext cx="3580216"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Picture Placeholder 3"/>
          <p:cNvSpPr>
            <a:spLocks noGrp="1"/>
          </p:cNvSpPr>
          <p:nvPr>
            <p:ph type="pic" sz="quarter" idx="10"/>
          </p:nvPr>
        </p:nvSpPr>
        <p:spPr>
          <a:xfrm>
            <a:off x="6160579" y="1435101"/>
            <a:ext cx="5912887" cy="2679701"/>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a:extLst>
              <a:ext uri="{FF2B5EF4-FFF2-40B4-BE49-F238E27FC236}">
                <a16:creationId xmlns:a16="http://schemas.microsoft.com/office/drawing/2014/main" id="{24873579-44C4-8D4B-8A4C-A9E371875F7B}"/>
              </a:ext>
            </a:extLst>
          </p:cNvPr>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Title 1">
            <a:extLst>
              <a:ext uri="{FF2B5EF4-FFF2-40B4-BE49-F238E27FC236}">
                <a16:creationId xmlns:a16="http://schemas.microsoft.com/office/drawing/2014/main" id="{D46F2D1E-4212-084F-8A5E-57ECF0C34E99}"/>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2" name="Picture 11">
            <a:extLst>
              <a:ext uri="{FF2B5EF4-FFF2-40B4-BE49-F238E27FC236}">
                <a16:creationId xmlns:a16="http://schemas.microsoft.com/office/drawing/2014/main" id="{D9B223E2-7C3A-CF4C-AFDA-93E661699B9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974105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6160580" y="1436276"/>
            <a:ext cx="5912891"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20734B01-7260-5A4D-8E9A-A3D89E4A3DE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Text Placeholder 4"/>
          <p:cNvSpPr>
            <a:spLocks noGrp="1"/>
          </p:cNvSpPr>
          <p:nvPr>
            <p:ph type="body" sz="quarter" idx="11" hasCustomPrompt="1"/>
          </p:nvPr>
        </p:nvSpPr>
        <p:spPr>
          <a:xfrm>
            <a:off x="6845849"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Content Placeholder 2"/>
          <p:cNvSpPr>
            <a:spLocks noGrp="1"/>
          </p:cNvSpPr>
          <p:nvPr>
            <p:ph sz="quarter" idx="18" hasCustomPrompt="1"/>
          </p:nvPr>
        </p:nvSpPr>
        <p:spPr>
          <a:xfrm>
            <a:off x="118531" y="1436276"/>
            <a:ext cx="5923517"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0" name="Title 1">
            <a:extLst>
              <a:ext uri="{FF2B5EF4-FFF2-40B4-BE49-F238E27FC236}">
                <a16:creationId xmlns:a16="http://schemas.microsoft.com/office/drawing/2014/main" id="{D796A6BD-64A5-9C49-80C3-0EEA55FDA59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9" name="Picture 8">
            <a:extLst>
              <a:ext uri="{FF2B5EF4-FFF2-40B4-BE49-F238E27FC236}">
                <a16:creationId xmlns:a16="http://schemas.microsoft.com/office/drawing/2014/main" id="{F1485979-334B-AC4E-B8BE-34290F8B8A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3325" y="5721859"/>
            <a:ext cx="787400" cy="698500"/>
          </a:xfrm>
          <a:prstGeom prst="rect">
            <a:avLst/>
          </a:prstGeom>
        </p:spPr>
      </p:pic>
    </p:spTree>
    <p:extLst>
      <p:ext uri="{BB962C8B-B14F-4D97-AF65-F5344CB8AC3E}">
        <p14:creationId xmlns:p14="http://schemas.microsoft.com/office/powerpoint/2010/main" val="5042914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and imag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4133081" y="1437277"/>
            <a:ext cx="7946332" cy="29081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Rectangle 28">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19613A8D-B828-EF41-A8F4-4A908EAF6772}"/>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hasCustomPrompt="1"/>
          </p:nvPr>
        </p:nvSpPr>
        <p:spPr>
          <a:xfrm>
            <a:off x="8167505" y="4435478"/>
            <a:ext cx="3911908"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7" name="Picture Placeholder 3"/>
          <p:cNvSpPr>
            <a:spLocks noGrp="1"/>
          </p:cNvSpPr>
          <p:nvPr>
            <p:ph type="pic" sz="quarter" idx="16" hasCustomPrompt="1"/>
          </p:nvPr>
        </p:nvSpPr>
        <p:spPr>
          <a:xfrm>
            <a:off x="4145001" y="4435478"/>
            <a:ext cx="3903972"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31"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21" name="Text Placeholder 4"/>
          <p:cNvSpPr>
            <a:spLocks noGrp="1"/>
          </p:cNvSpPr>
          <p:nvPr>
            <p:ph type="body" sz="quarter" idx="13" hasCustomPrompt="1"/>
          </p:nvPr>
        </p:nvSpPr>
        <p:spPr>
          <a:xfrm>
            <a:off x="4500925" y="1765301"/>
            <a:ext cx="7259275"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32"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4" name="Title 1">
            <a:extLst>
              <a:ext uri="{FF2B5EF4-FFF2-40B4-BE49-F238E27FC236}">
                <a16:creationId xmlns:a16="http://schemas.microsoft.com/office/drawing/2014/main" id="{3F44E664-3719-094D-9BB3-A36537B0099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4112730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and image montage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0" name="Rectangle 19">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a:extLst>
              <a:ext uri="{C183D7F6-B498-43B3-948B-1728B52AA6E4}">
                <adec:decorative xmlns:adec="http://schemas.microsoft.com/office/drawing/2017/decorative" val="1"/>
              </a:ext>
            </a:extLst>
          </p:cNvPr>
          <p:cNvSpPr/>
          <p:nvPr userDrawn="1"/>
        </p:nvSpPr>
        <p:spPr>
          <a:xfrm>
            <a:off x="4133081" y="1436200"/>
            <a:ext cx="3915892"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a:extLst>
              <a:ext uri="{C183D7F6-B498-43B3-948B-1728B52AA6E4}">
                <adec:decorative xmlns:adec="http://schemas.microsoft.com/office/drawing/2017/decorative" val="1"/>
              </a:ext>
            </a:extLst>
          </p:cNvPr>
          <p:cNvSpPr/>
          <p:nvPr userDrawn="1"/>
        </p:nvSpPr>
        <p:spPr>
          <a:xfrm>
            <a:off x="8165438" y="1435124"/>
            <a:ext cx="3898084"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a:extLst>
              <a:ext uri="{FF2B5EF4-FFF2-40B4-BE49-F238E27FC236}">
                <a16:creationId xmlns:a16="http://schemas.microsoft.com/office/drawing/2014/main" id="{30896F8A-5C4C-0F42-865E-7876D9668C6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4133081" y="4434402"/>
            <a:ext cx="7930441" cy="2327133"/>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Text Placeholder 4"/>
          <p:cNvSpPr>
            <a:spLocks noGrp="1"/>
          </p:cNvSpPr>
          <p:nvPr>
            <p:ph type="body" sz="quarter" idx="14" hasCustomPrompt="1"/>
          </p:nvPr>
        </p:nvSpPr>
        <p:spPr>
          <a:xfrm>
            <a:off x="8556336" y="1765300"/>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7" name="Text Placeholder 4"/>
          <p:cNvSpPr>
            <a:spLocks noGrp="1"/>
          </p:cNvSpPr>
          <p:nvPr>
            <p:ph type="body" sz="quarter" idx="13" hasCustomPrompt="1"/>
          </p:nvPr>
        </p:nvSpPr>
        <p:spPr>
          <a:xfrm>
            <a:off x="4500927" y="1765301"/>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1" name="Title 1">
            <a:extLst>
              <a:ext uri="{FF2B5EF4-FFF2-40B4-BE49-F238E27FC236}">
                <a16:creationId xmlns:a16="http://schemas.microsoft.com/office/drawing/2014/main" id="{AEF2316E-6486-D348-AC07-42479857323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5165440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and image montage 3">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118528" y="1437279"/>
            <a:ext cx="3912347"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a:extLst>
              <a:ext uri="{C183D7F6-B498-43B3-948B-1728B52AA6E4}">
                <adec:decorative xmlns:adec="http://schemas.microsoft.com/office/drawing/2017/decorative" val="1"/>
              </a:ext>
            </a:extLst>
          </p:cNvPr>
          <p:cNvSpPr/>
          <p:nvPr userDrawn="1"/>
        </p:nvSpPr>
        <p:spPr>
          <a:xfrm>
            <a:off x="4149404" y="1437279"/>
            <a:ext cx="3901205"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0" name="Rectangle 19">
            <a:extLst>
              <a:ext uri="{C183D7F6-B498-43B3-948B-1728B52AA6E4}">
                <adec:decorative xmlns:adec="http://schemas.microsoft.com/office/drawing/2017/decorative" val="1"/>
              </a:ext>
            </a:extLst>
          </p:cNvPr>
          <p:cNvSpPr/>
          <p:nvPr userDrawn="1"/>
        </p:nvSpPr>
        <p:spPr>
          <a:xfrm>
            <a:off x="8169140" y="4130635"/>
            <a:ext cx="3910273" cy="2630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Text Placeholder 4"/>
          <p:cNvSpPr>
            <a:spLocks noGrp="1"/>
          </p:cNvSpPr>
          <p:nvPr>
            <p:ph type="body" sz="quarter" idx="15" hasCustomPrompt="1"/>
          </p:nvPr>
        </p:nvSpPr>
        <p:spPr>
          <a:xfrm>
            <a:off x="8543379" y="4486275"/>
            <a:ext cx="3181349" cy="1955822"/>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Picture Placeholder 3"/>
          <p:cNvSpPr>
            <a:spLocks noGrp="1"/>
          </p:cNvSpPr>
          <p:nvPr>
            <p:ph type="pic" sz="quarter" idx="16" hasCustomPrompt="1"/>
          </p:nvPr>
        </p:nvSpPr>
        <p:spPr>
          <a:xfrm>
            <a:off x="4149403" y="4130635"/>
            <a:ext cx="3901204" cy="2630898"/>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4" name="Picture Placeholder 3"/>
          <p:cNvSpPr>
            <a:spLocks noGrp="1"/>
          </p:cNvSpPr>
          <p:nvPr>
            <p:ph type="pic" sz="quarter" idx="10" hasCustomPrompt="1"/>
          </p:nvPr>
        </p:nvSpPr>
        <p:spPr>
          <a:xfrm>
            <a:off x="118528" y="4122330"/>
            <a:ext cx="3905040" cy="2639205"/>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2" name="Picture Placeholder 3"/>
          <p:cNvSpPr>
            <a:spLocks noGrp="1"/>
          </p:cNvSpPr>
          <p:nvPr>
            <p:ph type="pic" sz="quarter" idx="11" hasCustomPrompt="1"/>
          </p:nvPr>
        </p:nvSpPr>
        <p:spPr>
          <a:xfrm>
            <a:off x="8169140" y="1437276"/>
            <a:ext cx="3910273" cy="2615202"/>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4" name="Text Placeholder 4"/>
          <p:cNvSpPr>
            <a:spLocks noGrp="1"/>
          </p:cNvSpPr>
          <p:nvPr>
            <p:ph type="body" sz="quarter" idx="17" hasCustomPrompt="1"/>
          </p:nvPr>
        </p:nvSpPr>
        <p:spPr>
          <a:xfrm>
            <a:off x="4452884"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Text Placeholder 4"/>
          <p:cNvSpPr>
            <a:spLocks noGrp="1"/>
          </p:cNvSpPr>
          <p:nvPr>
            <p:ph type="body" sz="quarter" idx="13" hasCustomPrompt="1"/>
          </p:nvPr>
        </p:nvSpPr>
        <p:spPr>
          <a:xfrm>
            <a:off x="448808"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Rectangle 13">
            <a:extLst>
              <a:ext uri="{FF2B5EF4-FFF2-40B4-BE49-F238E27FC236}">
                <a16:creationId xmlns:a16="http://schemas.microsoft.com/office/drawing/2014/main" id="{59646F62-A844-3E4E-A07B-DBF427FF11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itle 1">
            <a:extLst>
              <a:ext uri="{FF2B5EF4-FFF2-40B4-BE49-F238E27FC236}">
                <a16:creationId xmlns:a16="http://schemas.microsoft.com/office/drawing/2014/main" id="{C37E367A-9358-F24E-B8DF-FCDCC236AE2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9749986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ustomis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6" name="Picture Placeholder 3">
            <a:extLst>
              <a:ext uri="{C183D7F6-B498-43B3-948B-1728B52AA6E4}">
                <adec:decorative xmlns:adec="http://schemas.microsoft.com/office/drawing/2017/decorative" val="1"/>
              </a:ext>
            </a:extLst>
          </p:cNvPr>
          <p:cNvSpPr>
            <a:spLocks noGrp="1"/>
          </p:cNvSpPr>
          <p:nvPr>
            <p:ph type="pic" sz="quarter" idx="17" hasCustomPrompt="1"/>
          </p:nvPr>
        </p:nvSpPr>
        <p:spPr>
          <a:xfrm>
            <a:off x="8171470" y="4136006"/>
            <a:ext cx="3902001" cy="262552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9" name="Text Placeholder 4">
            <a:extLst>
              <a:ext uri="{FF2B5EF4-FFF2-40B4-BE49-F238E27FC236}">
                <a16:creationId xmlns:a16="http://schemas.microsoft.com/office/drawing/2014/main" id="{CECAA1C9-7158-A44D-99A3-C70145676887}"/>
              </a:ext>
            </a:extLst>
          </p:cNvPr>
          <p:cNvSpPr>
            <a:spLocks noGrp="1"/>
          </p:cNvSpPr>
          <p:nvPr>
            <p:ph type="body" sz="quarter" idx="28" hasCustomPrompt="1"/>
          </p:nvPr>
        </p:nvSpPr>
        <p:spPr>
          <a:xfrm>
            <a:off x="85439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3" name="Picture Placeholder 3">
            <a:extLst>
              <a:ext uri="{C183D7F6-B498-43B3-948B-1728B52AA6E4}">
                <adec:decorative xmlns:adec="http://schemas.microsoft.com/office/drawing/2017/decorative" val="1"/>
              </a:ext>
            </a:extLst>
          </p:cNvPr>
          <p:cNvSpPr>
            <a:spLocks noGrp="1"/>
          </p:cNvSpPr>
          <p:nvPr>
            <p:ph type="pic" sz="quarter" idx="16" hasCustomPrompt="1"/>
          </p:nvPr>
        </p:nvSpPr>
        <p:spPr>
          <a:xfrm>
            <a:off x="4144997" y="4138185"/>
            <a:ext cx="3907944" cy="262334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8" name="Text Placeholder 4">
            <a:extLst>
              <a:ext uri="{FF2B5EF4-FFF2-40B4-BE49-F238E27FC236}">
                <a16:creationId xmlns:a16="http://schemas.microsoft.com/office/drawing/2014/main" id="{828CEDCA-8B2F-2045-9055-8FBC95B085DF}"/>
              </a:ext>
            </a:extLst>
          </p:cNvPr>
          <p:cNvSpPr>
            <a:spLocks noGrp="1"/>
          </p:cNvSpPr>
          <p:nvPr>
            <p:ph type="body" sz="quarter" idx="27" hasCustomPrompt="1"/>
          </p:nvPr>
        </p:nvSpPr>
        <p:spPr>
          <a:xfrm>
            <a:off x="45053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2" name="Picture Placeholder 3">
            <a:extLst>
              <a:ext uri="{C183D7F6-B498-43B3-948B-1728B52AA6E4}">
                <adec:decorative xmlns:adec="http://schemas.microsoft.com/office/drawing/2017/decorative" val="1"/>
              </a:ext>
            </a:extLst>
          </p:cNvPr>
          <p:cNvSpPr>
            <a:spLocks noGrp="1"/>
          </p:cNvSpPr>
          <p:nvPr>
            <p:ph type="pic" sz="quarter" idx="20" hasCustomPrompt="1"/>
          </p:nvPr>
        </p:nvSpPr>
        <p:spPr>
          <a:xfrm>
            <a:off x="118530" y="4138188"/>
            <a:ext cx="3907940" cy="262887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1" name="Text Placeholder 4">
            <a:extLst>
              <a:ext uri="{FF2B5EF4-FFF2-40B4-BE49-F238E27FC236}">
                <a16:creationId xmlns:a16="http://schemas.microsoft.com/office/drawing/2014/main" id="{49140B67-D7EA-8741-B5E4-8B6DD4AE5CF0}"/>
              </a:ext>
            </a:extLst>
          </p:cNvPr>
          <p:cNvSpPr>
            <a:spLocks noGrp="1"/>
          </p:cNvSpPr>
          <p:nvPr>
            <p:ph type="body" sz="quarter" idx="26" hasCustomPrompt="1"/>
          </p:nvPr>
        </p:nvSpPr>
        <p:spPr>
          <a:xfrm>
            <a:off x="489934"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9" name="Picture Placeholder 3">
            <a:extLst>
              <a:ext uri="{C183D7F6-B498-43B3-948B-1728B52AA6E4}">
                <adec:decorative xmlns:adec="http://schemas.microsoft.com/office/drawing/2017/decorative" val="1"/>
              </a:ext>
            </a:extLst>
          </p:cNvPr>
          <p:cNvSpPr>
            <a:spLocks noGrp="1"/>
          </p:cNvSpPr>
          <p:nvPr>
            <p:ph type="pic" sz="quarter" idx="19" hasCustomPrompt="1"/>
          </p:nvPr>
        </p:nvSpPr>
        <p:spPr>
          <a:xfrm>
            <a:off x="8171469" y="1437277"/>
            <a:ext cx="3902003"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7" name="Text Placeholder 4"/>
          <p:cNvSpPr>
            <a:spLocks noGrp="1"/>
          </p:cNvSpPr>
          <p:nvPr>
            <p:ph type="body" sz="quarter" idx="25" hasCustomPrompt="1"/>
          </p:nvPr>
        </p:nvSpPr>
        <p:spPr>
          <a:xfrm>
            <a:off x="85422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7" name="Picture Placeholder 3">
            <a:extLst>
              <a:ext uri="{C183D7F6-B498-43B3-948B-1728B52AA6E4}">
                <adec:decorative xmlns:adec="http://schemas.microsoft.com/office/drawing/2017/decorative" val="1"/>
              </a:ext>
            </a:extLst>
          </p:cNvPr>
          <p:cNvSpPr>
            <a:spLocks noGrp="1"/>
          </p:cNvSpPr>
          <p:nvPr>
            <p:ph type="pic" sz="quarter" idx="18" hasCustomPrompt="1"/>
          </p:nvPr>
        </p:nvSpPr>
        <p:spPr>
          <a:xfrm>
            <a:off x="4145000" y="1437277"/>
            <a:ext cx="3907941"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5" name="Text Placeholder 4"/>
          <p:cNvSpPr>
            <a:spLocks noGrp="1"/>
          </p:cNvSpPr>
          <p:nvPr>
            <p:ph type="body" sz="quarter" idx="23" hasCustomPrompt="1"/>
          </p:nvPr>
        </p:nvSpPr>
        <p:spPr>
          <a:xfrm>
            <a:off x="45036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8" name="Picture Placeholder 3">
            <a:extLst>
              <a:ext uri="{C183D7F6-B498-43B3-948B-1728B52AA6E4}">
                <adec:decorative xmlns:adec="http://schemas.microsoft.com/office/drawing/2017/decorative" val="1"/>
              </a:ext>
            </a:extLst>
          </p:cNvPr>
          <p:cNvSpPr>
            <a:spLocks noGrp="1"/>
          </p:cNvSpPr>
          <p:nvPr>
            <p:ph type="pic" sz="quarter" idx="11" hasCustomPrompt="1"/>
          </p:nvPr>
        </p:nvSpPr>
        <p:spPr>
          <a:xfrm>
            <a:off x="118529" y="1437277"/>
            <a:ext cx="3907943" cy="2609834"/>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21" hasCustomPrompt="1"/>
          </p:nvPr>
        </p:nvSpPr>
        <p:spPr>
          <a:xfrm>
            <a:off x="488272"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4" name="Rectangle 23">
            <a:extLst>
              <a:ext uri="{FF2B5EF4-FFF2-40B4-BE49-F238E27FC236}">
                <a16:creationId xmlns:a16="http://schemas.microsoft.com/office/drawing/2014/main" id="{DAF8B313-9E77-1A4C-97B1-A0EDBF7E279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itle 1">
            <a:extLst>
              <a:ext uri="{FF2B5EF4-FFF2-40B4-BE49-F238E27FC236}">
                <a16:creationId xmlns:a16="http://schemas.microsoft.com/office/drawing/2014/main" id="{787A5E4E-F6BA-4848-A25E-CB51D6B0067C}"/>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3789336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p:nvPr>
        </p:nvSpPr>
        <p:spPr>
          <a:xfrm>
            <a:off x="667658" y="1771650"/>
            <a:ext cx="10856685" cy="3926506"/>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9840477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729683"/>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729684"/>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6306603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31CE82-EEA9-4AC0-8176-EEC75688B099}"/>
              </a:ext>
            </a:extLst>
          </p:cNvPr>
          <p:cNvSpPr>
            <a:spLocks noGrp="1"/>
          </p:cNvSpPr>
          <p:nvPr>
            <p:ph type="dt" sz="half" idx="10"/>
          </p:nvPr>
        </p:nvSpPr>
        <p:spPr/>
        <p:txBody>
          <a:bodyPr/>
          <a:lstStyle/>
          <a:p>
            <a:fld id="{E4CBE8AB-75B2-487D-BF15-AE9E6BEFB935}" type="datetimeFigureOut">
              <a:rPr lang="en-GB" smtClean="0"/>
              <a:t>11/05/2022</a:t>
            </a:fld>
            <a:endParaRPr lang="en-GB"/>
          </a:p>
        </p:txBody>
      </p:sp>
      <p:sp>
        <p:nvSpPr>
          <p:cNvPr id="3" name="Footer Placeholder 2">
            <a:extLst>
              <a:ext uri="{FF2B5EF4-FFF2-40B4-BE49-F238E27FC236}">
                <a16:creationId xmlns:a16="http://schemas.microsoft.com/office/drawing/2014/main" id="{2C9556D3-E66E-4CF7-AC08-FA4BE2BC61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E389B0-911F-42A5-ACBE-380ED2426F26}"/>
              </a:ext>
            </a:extLst>
          </p:cNvPr>
          <p:cNvSpPr>
            <a:spLocks noGrp="1"/>
          </p:cNvSpPr>
          <p:nvPr>
            <p:ph type="sldNum" sz="quarter" idx="12"/>
          </p:nvPr>
        </p:nvSpPr>
        <p:spPr/>
        <p:txBody>
          <a:bodyPr/>
          <a:lstStyle/>
          <a:p>
            <a:fld id="{91F30233-0BFE-4387-8541-D234D774EDAF}" type="slidenum">
              <a:rPr lang="en-GB" smtClean="0"/>
              <a:t>‹#›</a:t>
            </a:fld>
            <a:endParaRPr lang="en-GB"/>
          </a:p>
        </p:txBody>
      </p:sp>
    </p:spTree>
    <p:extLst>
      <p:ext uri="{BB962C8B-B14F-4D97-AF65-F5344CB8AC3E}">
        <p14:creationId xmlns:p14="http://schemas.microsoft.com/office/powerpoint/2010/main" val="16018059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hoto wid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97DA7-A5EE-5147-9AC5-FA1FDF2B483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1" name="Picture 20">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9" name="Picture Placeholder 3"/>
          <p:cNvSpPr>
            <a:spLocks noGrp="1"/>
          </p:cNvSpPr>
          <p:nvPr>
            <p:ph type="pic" sz="quarter" idx="17"/>
          </p:nvPr>
        </p:nvSpPr>
        <p:spPr>
          <a:xfrm>
            <a:off x="664449" y="1771651"/>
            <a:ext cx="10859895"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036D2144-7DFC-0A47-9A23-84BEF612EF3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6478133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BA1D75-5A82-D945-8704-22385C2F18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1" name="Picture 20">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5" name="Picture Placeholder 3"/>
          <p:cNvSpPr>
            <a:spLocks noGrp="1"/>
          </p:cNvSpPr>
          <p:nvPr>
            <p:ph type="pic" sz="quarter" idx="10"/>
          </p:nvPr>
        </p:nvSpPr>
        <p:spPr>
          <a:xfrm>
            <a:off x="6161540"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9" name="Picture Placeholder 3"/>
          <p:cNvSpPr>
            <a:spLocks noGrp="1"/>
          </p:cNvSpPr>
          <p:nvPr>
            <p:ph type="pic" sz="quarter" idx="17"/>
          </p:nvPr>
        </p:nvSpPr>
        <p:spPr>
          <a:xfrm>
            <a:off x="664448"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F6681810-35D3-984C-A4C5-B75C999720A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2241742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EAE01D-7DC8-4141-B8CD-2B872C1C400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3" name="Picture 22">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569536674"/>
      </p:ext>
    </p:extLst>
  </p:cSld>
  <p:clrMapOvr>
    <a:masterClrMapping/>
  </p:clrMapOvr>
  <p:extLst>
    <p:ext uri="{DCECCB84-F9BA-43D5-87BE-67443E8EF086}">
      <p15:sldGuideLst xmlns:p15="http://schemas.microsoft.com/office/powerpoint/2012/main">
        <p15:guide id="1" orient="horz" pos="3475" userDrawn="1">
          <p15:clr>
            <a:srgbClr val="FBAE40"/>
          </p15:clr>
        </p15:guide>
        <p15:guide id="2" pos="3885" userDrawn="1">
          <p15:clr>
            <a:srgbClr val="FBAE40"/>
          </p15:clr>
        </p15:guide>
        <p15:guide id="3" pos="7243"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759CF6-F968-FC44-A965-6194CB670DCF}"/>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0" name="Picture 1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33636EB0-837C-8F4D-9B6A-027CF558DE9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141538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Text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9FE2D0-A775-A042-8181-AE47DD79EA2B}"/>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3" name="Picture 22">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40842860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3 column">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89D5AD-DD9F-4F4B-BCC5-0FBB145400A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9" name="Text Placeholder 4"/>
          <p:cNvSpPr>
            <a:spLocks noGrp="1"/>
          </p:cNvSpPr>
          <p:nvPr>
            <p:ph type="body" sz="quarter" idx="17"/>
          </p:nvPr>
        </p:nvSpPr>
        <p:spPr>
          <a:xfrm>
            <a:off x="667658" y="1771651"/>
            <a:ext cx="10856685" cy="3740151"/>
          </a:xfrm>
          <a:prstGeom prst="rect">
            <a:avLst/>
          </a:prstGeom>
        </p:spPr>
        <p:txBody>
          <a:bodyPr wrap="square" numCol="3" spcCol="14400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4C3871D7-CE00-9449-98B1-2C9B31B3829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8242765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8C2B72-5248-5645-AD3D-3EC9BAAD652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7144245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 no titl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Tree>
    <p:extLst>
      <p:ext uri="{BB962C8B-B14F-4D97-AF65-F5344CB8AC3E}">
        <p14:creationId xmlns:p14="http://schemas.microsoft.com/office/powerpoint/2010/main" val="361010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tatemen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0AD8EB-E839-4547-9E89-5B943E05A5B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E83B7879-A457-2E40-BCCC-9846C80E8F1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39482944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tatemen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7" cy="5325258"/>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3357024" y="4040174"/>
            <a:ext cx="5467877" cy="799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BDE8E405-3AE2-8C49-9829-D2E35FC8587E}"/>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Content Placeholder 2"/>
          <p:cNvSpPr>
            <a:spLocks noGrp="1"/>
          </p:cNvSpPr>
          <p:nvPr>
            <p:ph sz="quarter" idx="18" hasCustomPrompt="1"/>
          </p:nvPr>
        </p:nvSpPr>
        <p:spPr>
          <a:xfrm>
            <a:off x="6160579" y="1436276"/>
            <a:ext cx="5912891"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6" name="Text Placeholder 4">
            <a:extLst>
              <a:ext uri="{FF2B5EF4-FFF2-40B4-BE49-F238E27FC236}">
                <a16:creationId xmlns:a16="http://schemas.microsoft.com/office/drawing/2014/main" id="{0BFEA1E2-7FF4-694D-A02B-F2A67E8DC7B3}"/>
              </a:ext>
            </a:extLst>
          </p:cNvPr>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17" name="Title 1">
            <a:extLst>
              <a:ext uri="{FF2B5EF4-FFF2-40B4-BE49-F238E27FC236}">
                <a16:creationId xmlns:a16="http://schemas.microsoft.com/office/drawing/2014/main" id="{84A9C620-42F0-B041-A8EF-013D8BA73FA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E63C6086-997D-714E-AA3F-E1A402EAF71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779043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photo">
    <p:bg>
      <p:bgPr>
        <a:solidFill>
          <a:srgbClr val="D0D3D4">
            <a:alpha val="20000"/>
          </a:srgbClr>
        </a:solidFill>
        <a:effectLst/>
      </p:bgPr>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p:nvPr>
        </p:nvSpPr>
        <p:spPr>
          <a:xfrm>
            <a:off x="667658" y="1771650"/>
            <a:ext cx="10856685" cy="3926506"/>
          </a:xfrm>
          <a:prstGeom prst="rect">
            <a:avLst/>
          </a:prstGeom>
        </p:spPr>
        <p:txBody>
          <a:bodyPr numCol="1" spcCol="0">
            <a:noAutofit/>
          </a:bodyPr>
          <a:lstStyle>
            <a:lvl1pPr marL="0" indent="0">
              <a:lnSpc>
                <a:spcPct val="110000"/>
              </a:lnSpc>
              <a:buNone/>
              <a:defRPr sz="2000" baseline="0">
                <a:solidFill>
                  <a:srgbClr val="003B49"/>
                </a:solidFill>
                <a:latin typeface="Franklin Gothic Book" panose="020B0503020102020204" pitchFamily="34" charset="0"/>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42931E3F-975D-FE4F-B288-40C479B48E9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1128916280"/>
      </p:ext>
    </p:extLst>
  </p:cSld>
  <p:clrMapOvr>
    <a:masterClrMapping/>
  </p:clrMapOvr>
  <p:extLst>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218055"/>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6" name="Picture Placeholder 3"/>
          <p:cNvSpPr>
            <a:spLocks noGrp="1"/>
          </p:cNvSpPr>
          <p:nvPr>
            <p:ph type="pic" sz="quarter" idx="10"/>
          </p:nvPr>
        </p:nvSpPr>
        <p:spPr>
          <a:xfrm>
            <a:off x="118531" y="1436276"/>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0" name="Picture 9">
            <a:extLst>
              <a:ext uri="{FF2B5EF4-FFF2-40B4-BE49-F238E27FC236}">
                <a16:creationId xmlns:a16="http://schemas.microsoft.com/office/drawing/2014/main" id="{F1B0D125-DCB8-554D-BD28-F701AB1D1B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3108" y="5635578"/>
            <a:ext cx="1072823" cy="942921"/>
          </a:xfrm>
          <a:prstGeom prst="rect">
            <a:avLst/>
          </a:prstGeom>
        </p:spPr>
      </p:pic>
    </p:spTree>
    <p:extLst>
      <p:ext uri="{BB962C8B-B14F-4D97-AF65-F5344CB8AC3E}">
        <p14:creationId xmlns:p14="http://schemas.microsoft.com/office/powerpoint/2010/main" val="22633978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and photo block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8" name="Picture 7">
            <a:extLst>
              <a:ext uri="{FF2B5EF4-FFF2-40B4-BE49-F238E27FC236}">
                <a16:creationId xmlns:a16="http://schemas.microsoft.com/office/drawing/2014/main" id="{1F93642D-A35C-8144-8116-FD9AF96DBBC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2870666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and 3 photos">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7620" y="5800677"/>
            <a:ext cx="1063872" cy="701291"/>
          </a:xfrm>
          <a:prstGeom prst="rect">
            <a:avLst/>
          </a:prstGeom>
        </p:spPr>
      </p:pic>
      <p:sp>
        <p:nvSpPr>
          <p:cNvPr id="13" name="Rectangle 12">
            <a:extLst>
              <a:ext uri="{FF2B5EF4-FFF2-40B4-BE49-F238E27FC236}">
                <a16:creationId xmlns:a16="http://schemas.microsoft.com/office/drawing/2014/main" id="{04689A0E-533C-9C47-9CD8-AC4E03F4198D}"/>
              </a:ex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Rectangle 9">
            <a:extLst>
              <a:ext uri="{FF2B5EF4-FFF2-40B4-BE49-F238E27FC236}">
                <a16:creationId xmlns:a16="http://schemas.microsoft.com/office/drawing/2014/main" id="{902BC9C9-4741-0046-BB68-C2A9D54DF3D7}"/>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Picture Placeholder 3"/>
          <p:cNvSpPr>
            <a:spLocks noGrp="1"/>
          </p:cNvSpPr>
          <p:nvPr>
            <p:ph type="pic" sz="quarter" idx="13"/>
          </p:nvPr>
        </p:nvSpPr>
        <p:spPr>
          <a:xfrm>
            <a:off x="9859329" y="4210052"/>
            <a:ext cx="2214137"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Picture Placeholder 3"/>
          <p:cNvSpPr>
            <a:spLocks noGrp="1"/>
          </p:cNvSpPr>
          <p:nvPr>
            <p:ph type="pic" sz="quarter" idx="12"/>
          </p:nvPr>
        </p:nvSpPr>
        <p:spPr>
          <a:xfrm>
            <a:off x="6160579" y="4210052"/>
            <a:ext cx="3580216"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Picture Placeholder 3"/>
          <p:cNvSpPr>
            <a:spLocks noGrp="1"/>
          </p:cNvSpPr>
          <p:nvPr>
            <p:ph type="pic" sz="quarter" idx="10"/>
          </p:nvPr>
        </p:nvSpPr>
        <p:spPr>
          <a:xfrm>
            <a:off x="6160579" y="1435101"/>
            <a:ext cx="5912887" cy="2679701"/>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a:extLst>
              <a:ext uri="{FF2B5EF4-FFF2-40B4-BE49-F238E27FC236}">
                <a16:creationId xmlns:a16="http://schemas.microsoft.com/office/drawing/2014/main" id="{24873579-44C4-8D4B-8A4C-A9E371875F7B}"/>
              </a:ext>
            </a:extLst>
          </p:cNvPr>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Title 1">
            <a:extLst>
              <a:ext uri="{FF2B5EF4-FFF2-40B4-BE49-F238E27FC236}">
                <a16:creationId xmlns:a16="http://schemas.microsoft.com/office/drawing/2014/main" id="{D46F2D1E-4212-084F-8A5E-57ECF0C34E99}"/>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2" name="Picture 11">
            <a:extLst>
              <a:ext uri="{FF2B5EF4-FFF2-40B4-BE49-F238E27FC236}">
                <a16:creationId xmlns:a16="http://schemas.microsoft.com/office/drawing/2014/main" id="{D9BAF023-F198-D34B-BF29-AE8FB01B0BC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1727846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6160580" y="1436276"/>
            <a:ext cx="5912891"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20734B01-7260-5A4D-8E9A-A3D89E4A3DE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Text Placeholder 4"/>
          <p:cNvSpPr>
            <a:spLocks noGrp="1"/>
          </p:cNvSpPr>
          <p:nvPr>
            <p:ph type="body" sz="quarter" idx="11" hasCustomPrompt="1"/>
          </p:nvPr>
        </p:nvSpPr>
        <p:spPr>
          <a:xfrm>
            <a:off x="6845849"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Content Placeholder 2"/>
          <p:cNvSpPr>
            <a:spLocks noGrp="1"/>
          </p:cNvSpPr>
          <p:nvPr>
            <p:ph sz="quarter" idx="18" hasCustomPrompt="1"/>
          </p:nvPr>
        </p:nvSpPr>
        <p:spPr>
          <a:xfrm>
            <a:off x="118531" y="1436276"/>
            <a:ext cx="5923517"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0" name="Title 1">
            <a:extLst>
              <a:ext uri="{FF2B5EF4-FFF2-40B4-BE49-F238E27FC236}">
                <a16:creationId xmlns:a16="http://schemas.microsoft.com/office/drawing/2014/main" id="{D796A6BD-64A5-9C49-80C3-0EEA55FDA59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9" name="Picture 8">
            <a:extLst>
              <a:ext uri="{FF2B5EF4-FFF2-40B4-BE49-F238E27FC236}">
                <a16:creationId xmlns:a16="http://schemas.microsoft.com/office/drawing/2014/main" id="{F8CC1BB9-BD6D-954A-A7CA-54292DDB153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3325" y="5721859"/>
            <a:ext cx="787400" cy="698500"/>
          </a:xfrm>
          <a:prstGeom prst="rect">
            <a:avLst/>
          </a:prstGeom>
        </p:spPr>
      </p:pic>
    </p:spTree>
    <p:extLst>
      <p:ext uri="{BB962C8B-B14F-4D97-AF65-F5344CB8AC3E}">
        <p14:creationId xmlns:p14="http://schemas.microsoft.com/office/powerpoint/2010/main" val="37764010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xt and imag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4133081" y="1437277"/>
            <a:ext cx="7946332" cy="29081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Rectangle 28">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19613A8D-B828-EF41-A8F4-4A908EAF6772}"/>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hasCustomPrompt="1"/>
          </p:nvPr>
        </p:nvSpPr>
        <p:spPr>
          <a:xfrm>
            <a:off x="8167505" y="4435478"/>
            <a:ext cx="3911908"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7" name="Picture Placeholder 3"/>
          <p:cNvSpPr>
            <a:spLocks noGrp="1"/>
          </p:cNvSpPr>
          <p:nvPr>
            <p:ph type="pic" sz="quarter" idx="16" hasCustomPrompt="1"/>
          </p:nvPr>
        </p:nvSpPr>
        <p:spPr>
          <a:xfrm>
            <a:off x="4145001" y="4435478"/>
            <a:ext cx="3903972"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31"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21" name="Text Placeholder 4"/>
          <p:cNvSpPr>
            <a:spLocks noGrp="1"/>
          </p:cNvSpPr>
          <p:nvPr>
            <p:ph type="body" sz="quarter" idx="13" hasCustomPrompt="1"/>
          </p:nvPr>
        </p:nvSpPr>
        <p:spPr>
          <a:xfrm>
            <a:off x="4500925" y="1765301"/>
            <a:ext cx="7259275"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32"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4" name="Title 1">
            <a:extLst>
              <a:ext uri="{FF2B5EF4-FFF2-40B4-BE49-F238E27FC236}">
                <a16:creationId xmlns:a16="http://schemas.microsoft.com/office/drawing/2014/main" id="{3F44E664-3719-094D-9BB3-A36537B0099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452266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and image montage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0" name="Rectangle 19">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a:extLst>
              <a:ext uri="{C183D7F6-B498-43B3-948B-1728B52AA6E4}">
                <adec:decorative xmlns:adec="http://schemas.microsoft.com/office/drawing/2017/decorative" val="1"/>
              </a:ext>
            </a:extLst>
          </p:cNvPr>
          <p:cNvSpPr/>
          <p:nvPr userDrawn="1"/>
        </p:nvSpPr>
        <p:spPr>
          <a:xfrm>
            <a:off x="4133081" y="1436200"/>
            <a:ext cx="3915892"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a:extLst>
              <a:ext uri="{C183D7F6-B498-43B3-948B-1728B52AA6E4}">
                <adec:decorative xmlns:adec="http://schemas.microsoft.com/office/drawing/2017/decorative" val="1"/>
              </a:ext>
            </a:extLst>
          </p:cNvPr>
          <p:cNvSpPr/>
          <p:nvPr userDrawn="1"/>
        </p:nvSpPr>
        <p:spPr>
          <a:xfrm>
            <a:off x="8165438" y="1435124"/>
            <a:ext cx="3898084"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a:extLst>
              <a:ext uri="{FF2B5EF4-FFF2-40B4-BE49-F238E27FC236}">
                <a16:creationId xmlns:a16="http://schemas.microsoft.com/office/drawing/2014/main" id="{30896F8A-5C4C-0F42-865E-7876D9668C6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4133081" y="4434402"/>
            <a:ext cx="7930441" cy="2327133"/>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Text Placeholder 4"/>
          <p:cNvSpPr>
            <a:spLocks noGrp="1"/>
          </p:cNvSpPr>
          <p:nvPr>
            <p:ph type="body" sz="quarter" idx="14" hasCustomPrompt="1"/>
          </p:nvPr>
        </p:nvSpPr>
        <p:spPr>
          <a:xfrm>
            <a:off x="8556336" y="1765300"/>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7" name="Text Placeholder 4"/>
          <p:cNvSpPr>
            <a:spLocks noGrp="1"/>
          </p:cNvSpPr>
          <p:nvPr>
            <p:ph type="body" sz="quarter" idx="13" hasCustomPrompt="1"/>
          </p:nvPr>
        </p:nvSpPr>
        <p:spPr>
          <a:xfrm>
            <a:off x="4500927" y="1765301"/>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1" name="Title 1">
            <a:extLst>
              <a:ext uri="{FF2B5EF4-FFF2-40B4-BE49-F238E27FC236}">
                <a16:creationId xmlns:a16="http://schemas.microsoft.com/office/drawing/2014/main" id="{AEF2316E-6486-D348-AC07-42479857323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40292076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and image montage 3">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118528" y="1437279"/>
            <a:ext cx="3912347"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a:extLst>
              <a:ext uri="{C183D7F6-B498-43B3-948B-1728B52AA6E4}">
                <adec:decorative xmlns:adec="http://schemas.microsoft.com/office/drawing/2017/decorative" val="1"/>
              </a:ext>
            </a:extLst>
          </p:cNvPr>
          <p:cNvSpPr/>
          <p:nvPr userDrawn="1"/>
        </p:nvSpPr>
        <p:spPr>
          <a:xfrm>
            <a:off x="4149404" y="1437279"/>
            <a:ext cx="3901205"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0" name="Rectangle 19">
            <a:extLst>
              <a:ext uri="{C183D7F6-B498-43B3-948B-1728B52AA6E4}">
                <adec:decorative xmlns:adec="http://schemas.microsoft.com/office/drawing/2017/decorative" val="1"/>
              </a:ext>
            </a:extLst>
          </p:cNvPr>
          <p:cNvSpPr/>
          <p:nvPr userDrawn="1"/>
        </p:nvSpPr>
        <p:spPr>
          <a:xfrm>
            <a:off x="8169140" y="4130635"/>
            <a:ext cx="3910273" cy="2630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Text Placeholder 4"/>
          <p:cNvSpPr>
            <a:spLocks noGrp="1"/>
          </p:cNvSpPr>
          <p:nvPr>
            <p:ph type="body" sz="quarter" idx="15" hasCustomPrompt="1"/>
          </p:nvPr>
        </p:nvSpPr>
        <p:spPr>
          <a:xfrm>
            <a:off x="8543379" y="4486275"/>
            <a:ext cx="3181349" cy="1955822"/>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Picture Placeholder 3"/>
          <p:cNvSpPr>
            <a:spLocks noGrp="1"/>
          </p:cNvSpPr>
          <p:nvPr>
            <p:ph type="pic" sz="quarter" idx="16" hasCustomPrompt="1"/>
          </p:nvPr>
        </p:nvSpPr>
        <p:spPr>
          <a:xfrm>
            <a:off x="4149403" y="4130635"/>
            <a:ext cx="3901204" cy="2630898"/>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4" name="Picture Placeholder 3"/>
          <p:cNvSpPr>
            <a:spLocks noGrp="1"/>
          </p:cNvSpPr>
          <p:nvPr>
            <p:ph type="pic" sz="quarter" idx="10" hasCustomPrompt="1"/>
          </p:nvPr>
        </p:nvSpPr>
        <p:spPr>
          <a:xfrm>
            <a:off x="118528" y="4122330"/>
            <a:ext cx="3905040" cy="2639205"/>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2" name="Picture Placeholder 3"/>
          <p:cNvSpPr>
            <a:spLocks noGrp="1"/>
          </p:cNvSpPr>
          <p:nvPr>
            <p:ph type="pic" sz="quarter" idx="11" hasCustomPrompt="1"/>
          </p:nvPr>
        </p:nvSpPr>
        <p:spPr>
          <a:xfrm>
            <a:off x="8169140" y="1437276"/>
            <a:ext cx="3910273" cy="2615202"/>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4" name="Text Placeholder 4"/>
          <p:cNvSpPr>
            <a:spLocks noGrp="1"/>
          </p:cNvSpPr>
          <p:nvPr>
            <p:ph type="body" sz="quarter" idx="17" hasCustomPrompt="1"/>
          </p:nvPr>
        </p:nvSpPr>
        <p:spPr>
          <a:xfrm>
            <a:off x="4452884"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Text Placeholder 4"/>
          <p:cNvSpPr>
            <a:spLocks noGrp="1"/>
          </p:cNvSpPr>
          <p:nvPr>
            <p:ph type="body" sz="quarter" idx="13" hasCustomPrompt="1"/>
          </p:nvPr>
        </p:nvSpPr>
        <p:spPr>
          <a:xfrm>
            <a:off x="448808"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Rectangle 13">
            <a:extLst>
              <a:ext uri="{FF2B5EF4-FFF2-40B4-BE49-F238E27FC236}">
                <a16:creationId xmlns:a16="http://schemas.microsoft.com/office/drawing/2014/main" id="{59646F62-A844-3E4E-A07B-DBF427FF11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itle 1">
            <a:extLst>
              <a:ext uri="{FF2B5EF4-FFF2-40B4-BE49-F238E27FC236}">
                <a16:creationId xmlns:a16="http://schemas.microsoft.com/office/drawing/2014/main" id="{C37E367A-9358-F24E-B8DF-FCDCC236AE2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8056909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is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6" name="Picture Placeholder 3">
            <a:extLst>
              <a:ext uri="{C183D7F6-B498-43B3-948B-1728B52AA6E4}">
                <adec:decorative xmlns:adec="http://schemas.microsoft.com/office/drawing/2017/decorative" val="1"/>
              </a:ext>
            </a:extLst>
          </p:cNvPr>
          <p:cNvSpPr>
            <a:spLocks noGrp="1"/>
          </p:cNvSpPr>
          <p:nvPr>
            <p:ph type="pic" sz="quarter" idx="17" hasCustomPrompt="1"/>
          </p:nvPr>
        </p:nvSpPr>
        <p:spPr>
          <a:xfrm>
            <a:off x="8171470" y="4136006"/>
            <a:ext cx="3902001" cy="262552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9" name="Text Placeholder 4">
            <a:extLst>
              <a:ext uri="{FF2B5EF4-FFF2-40B4-BE49-F238E27FC236}">
                <a16:creationId xmlns:a16="http://schemas.microsoft.com/office/drawing/2014/main" id="{CECAA1C9-7158-A44D-99A3-C70145676887}"/>
              </a:ext>
            </a:extLst>
          </p:cNvPr>
          <p:cNvSpPr>
            <a:spLocks noGrp="1"/>
          </p:cNvSpPr>
          <p:nvPr>
            <p:ph type="body" sz="quarter" idx="28" hasCustomPrompt="1"/>
          </p:nvPr>
        </p:nvSpPr>
        <p:spPr>
          <a:xfrm>
            <a:off x="85439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3" name="Picture Placeholder 3">
            <a:extLst>
              <a:ext uri="{C183D7F6-B498-43B3-948B-1728B52AA6E4}">
                <adec:decorative xmlns:adec="http://schemas.microsoft.com/office/drawing/2017/decorative" val="1"/>
              </a:ext>
            </a:extLst>
          </p:cNvPr>
          <p:cNvSpPr>
            <a:spLocks noGrp="1"/>
          </p:cNvSpPr>
          <p:nvPr>
            <p:ph type="pic" sz="quarter" idx="16" hasCustomPrompt="1"/>
          </p:nvPr>
        </p:nvSpPr>
        <p:spPr>
          <a:xfrm>
            <a:off x="4144997" y="4138185"/>
            <a:ext cx="3907944" cy="262334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8" name="Text Placeholder 4">
            <a:extLst>
              <a:ext uri="{FF2B5EF4-FFF2-40B4-BE49-F238E27FC236}">
                <a16:creationId xmlns:a16="http://schemas.microsoft.com/office/drawing/2014/main" id="{828CEDCA-8B2F-2045-9055-8FBC95B085DF}"/>
              </a:ext>
            </a:extLst>
          </p:cNvPr>
          <p:cNvSpPr>
            <a:spLocks noGrp="1"/>
          </p:cNvSpPr>
          <p:nvPr>
            <p:ph type="body" sz="quarter" idx="27" hasCustomPrompt="1"/>
          </p:nvPr>
        </p:nvSpPr>
        <p:spPr>
          <a:xfrm>
            <a:off x="45053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2" name="Picture Placeholder 3">
            <a:extLst>
              <a:ext uri="{C183D7F6-B498-43B3-948B-1728B52AA6E4}">
                <adec:decorative xmlns:adec="http://schemas.microsoft.com/office/drawing/2017/decorative" val="1"/>
              </a:ext>
            </a:extLst>
          </p:cNvPr>
          <p:cNvSpPr>
            <a:spLocks noGrp="1"/>
          </p:cNvSpPr>
          <p:nvPr>
            <p:ph type="pic" sz="quarter" idx="20" hasCustomPrompt="1"/>
          </p:nvPr>
        </p:nvSpPr>
        <p:spPr>
          <a:xfrm>
            <a:off x="118530" y="4138188"/>
            <a:ext cx="3907940" cy="262887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1" name="Text Placeholder 4">
            <a:extLst>
              <a:ext uri="{FF2B5EF4-FFF2-40B4-BE49-F238E27FC236}">
                <a16:creationId xmlns:a16="http://schemas.microsoft.com/office/drawing/2014/main" id="{49140B67-D7EA-8741-B5E4-8B6DD4AE5CF0}"/>
              </a:ext>
            </a:extLst>
          </p:cNvPr>
          <p:cNvSpPr>
            <a:spLocks noGrp="1"/>
          </p:cNvSpPr>
          <p:nvPr>
            <p:ph type="body" sz="quarter" idx="26" hasCustomPrompt="1"/>
          </p:nvPr>
        </p:nvSpPr>
        <p:spPr>
          <a:xfrm>
            <a:off x="489934"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9" name="Picture Placeholder 3">
            <a:extLst>
              <a:ext uri="{C183D7F6-B498-43B3-948B-1728B52AA6E4}">
                <adec:decorative xmlns:adec="http://schemas.microsoft.com/office/drawing/2017/decorative" val="1"/>
              </a:ext>
            </a:extLst>
          </p:cNvPr>
          <p:cNvSpPr>
            <a:spLocks noGrp="1"/>
          </p:cNvSpPr>
          <p:nvPr>
            <p:ph type="pic" sz="quarter" idx="19" hasCustomPrompt="1"/>
          </p:nvPr>
        </p:nvSpPr>
        <p:spPr>
          <a:xfrm>
            <a:off x="8171469" y="1437277"/>
            <a:ext cx="3902003"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7" name="Text Placeholder 4"/>
          <p:cNvSpPr>
            <a:spLocks noGrp="1"/>
          </p:cNvSpPr>
          <p:nvPr>
            <p:ph type="body" sz="quarter" idx="25" hasCustomPrompt="1"/>
          </p:nvPr>
        </p:nvSpPr>
        <p:spPr>
          <a:xfrm>
            <a:off x="85422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7" name="Picture Placeholder 3">
            <a:extLst>
              <a:ext uri="{C183D7F6-B498-43B3-948B-1728B52AA6E4}">
                <adec:decorative xmlns:adec="http://schemas.microsoft.com/office/drawing/2017/decorative" val="1"/>
              </a:ext>
            </a:extLst>
          </p:cNvPr>
          <p:cNvSpPr>
            <a:spLocks noGrp="1"/>
          </p:cNvSpPr>
          <p:nvPr>
            <p:ph type="pic" sz="quarter" idx="18" hasCustomPrompt="1"/>
          </p:nvPr>
        </p:nvSpPr>
        <p:spPr>
          <a:xfrm>
            <a:off x="4145000" y="1437277"/>
            <a:ext cx="3907941"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5" name="Text Placeholder 4"/>
          <p:cNvSpPr>
            <a:spLocks noGrp="1"/>
          </p:cNvSpPr>
          <p:nvPr>
            <p:ph type="body" sz="quarter" idx="23" hasCustomPrompt="1"/>
          </p:nvPr>
        </p:nvSpPr>
        <p:spPr>
          <a:xfrm>
            <a:off x="45036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8" name="Picture Placeholder 3">
            <a:extLst>
              <a:ext uri="{C183D7F6-B498-43B3-948B-1728B52AA6E4}">
                <adec:decorative xmlns:adec="http://schemas.microsoft.com/office/drawing/2017/decorative" val="1"/>
              </a:ext>
            </a:extLst>
          </p:cNvPr>
          <p:cNvSpPr>
            <a:spLocks noGrp="1"/>
          </p:cNvSpPr>
          <p:nvPr>
            <p:ph type="pic" sz="quarter" idx="11" hasCustomPrompt="1"/>
          </p:nvPr>
        </p:nvSpPr>
        <p:spPr>
          <a:xfrm>
            <a:off x="118529" y="1437277"/>
            <a:ext cx="3907943" cy="2609834"/>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21" hasCustomPrompt="1"/>
          </p:nvPr>
        </p:nvSpPr>
        <p:spPr>
          <a:xfrm>
            <a:off x="488272"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4" name="Rectangle 23">
            <a:extLst>
              <a:ext uri="{FF2B5EF4-FFF2-40B4-BE49-F238E27FC236}">
                <a16:creationId xmlns:a16="http://schemas.microsoft.com/office/drawing/2014/main" id="{DAF8B313-9E77-1A4C-97B1-A0EDBF7E279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5D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itle 1">
            <a:extLst>
              <a:ext uri="{FF2B5EF4-FFF2-40B4-BE49-F238E27FC236}">
                <a16:creationId xmlns:a16="http://schemas.microsoft.com/office/drawing/2014/main" id="{787A5E4E-F6BA-4848-A25E-CB51D6B0067C}"/>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8790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01B3B8-DD24-E944-A332-12D49EDB88A8}"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C3BB-944E-CD40-9BF7-471ED9682B08}" type="slidenum">
              <a:rPr lang="en-US" smtClean="0"/>
              <a:t>‹#›</a:t>
            </a:fld>
            <a:endParaRPr lang="en-US"/>
          </a:p>
        </p:txBody>
      </p:sp>
    </p:spTree>
    <p:extLst>
      <p:ext uri="{BB962C8B-B14F-4D97-AF65-F5344CB8AC3E}">
        <p14:creationId xmlns:p14="http://schemas.microsoft.com/office/powerpoint/2010/main" val="3320426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22923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3957370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3156360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16148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oS Cobalt 1">
    <p:bg>
      <p:bgPr>
        <a:solidFill>
          <a:srgbClr val="1A3F82"/>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chemeClr val="bg1"/>
                </a:solidFill>
              </a:defRPr>
            </a:lvl1pPr>
          </a:lstStyle>
          <a:p>
            <a:r>
              <a:rPr lang="en-US" dirty="0"/>
              <a:t>Presentation title</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5367600"/>
            <a:ext cx="1072823" cy="942921"/>
          </a:xfrm>
          <a:prstGeom prst="rect">
            <a:avLst/>
          </a:prstGeom>
        </p:spPr>
      </p:pic>
    </p:spTree>
    <p:extLst>
      <p:ext uri="{BB962C8B-B14F-4D97-AF65-F5344CB8AC3E}">
        <p14:creationId xmlns:p14="http://schemas.microsoft.com/office/powerpoint/2010/main" val="4274047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1408419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2478203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4008986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1572891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2805795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1295074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over_slide_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705EBC-BBAA-854C-B029-C11ACE073345}"/>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34CD084-A00E-7B4A-B478-F34711998EFF}"/>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Tree>
    <p:extLst>
      <p:ext uri="{BB962C8B-B14F-4D97-AF65-F5344CB8AC3E}">
        <p14:creationId xmlns:p14="http://schemas.microsoft.com/office/powerpoint/2010/main" val="2127687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slide_26">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592A8E84-F19F-954F-9988-B160C33C8AB9}"/>
              </a:ext>
            </a:extLst>
          </p:cNvPr>
          <p:cNvSpPr>
            <a:spLocks noGrp="1"/>
          </p:cNvSpPr>
          <p:nvPr>
            <p:ph type="subTitle" idx="1" hasCustomPrompt="1"/>
          </p:nvPr>
        </p:nvSpPr>
        <p:spPr>
          <a:xfrm>
            <a:off x="5176512" y="2203846"/>
            <a:ext cx="1864806" cy="452432"/>
          </a:xfrm>
          <a:prstGeom prst="rect">
            <a:avLst/>
          </a:prstGeom>
          <a:solidFill>
            <a:srgbClr val="D0D3D4"/>
          </a:solidFill>
        </p:spPr>
        <p:txBody>
          <a:bodyPr wrap="none" anchor="b">
            <a:spAutoFit/>
          </a:bodyPr>
          <a:lstStyle>
            <a:lvl1pPr marL="0" indent="0" algn="ctr">
              <a:buNone/>
              <a:defRPr sz="2600" cap="all" spc="83"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11" name="Title 1">
            <a:extLst>
              <a:ext uri="{FF2B5EF4-FFF2-40B4-BE49-F238E27FC236}">
                <a16:creationId xmlns:a16="http://schemas.microsoft.com/office/drawing/2014/main" id="{BDC72852-D123-3A4E-B544-7DDA0C1E3968}"/>
              </a:ext>
            </a:extLst>
          </p:cNvPr>
          <p:cNvSpPr>
            <a:spLocks noGrp="1"/>
          </p:cNvSpPr>
          <p:nvPr>
            <p:ph type="ctrTitle" hasCustomPrompt="1"/>
          </p:nvPr>
        </p:nvSpPr>
        <p:spPr>
          <a:xfrm>
            <a:off x="2060494" y="2782288"/>
            <a:ext cx="8071012" cy="923330"/>
          </a:xfrm>
          <a:prstGeom prst="rect">
            <a:avLst/>
          </a:prstGeom>
          <a:solidFill>
            <a:srgbClr val="D0D3D4"/>
          </a:solidFill>
        </p:spPr>
        <p:txBody>
          <a:bodyPr wrap="square" anchor="t">
            <a:spAutoFit/>
          </a:bodyPr>
          <a:lstStyle>
            <a:lvl1pPr algn="ctr">
              <a:defRPr sz="6000">
                <a:solidFill>
                  <a:schemeClr val="tx1"/>
                </a:solidFill>
              </a:defRPr>
            </a:lvl1pPr>
          </a:lstStyle>
          <a:p>
            <a:r>
              <a:rPr lang="en-US" dirty="0"/>
              <a:t>Presentation title</a:t>
            </a:r>
            <a:endParaRPr lang="en-GB" dirty="0"/>
          </a:p>
        </p:txBody>
      </p:sp>
    </p:spTree>
    <p:extLst>
      <p:ext uri="{BB962C8B-B14F-4D97-AF65-F5344CB8AC3E}">
        <p14:creationId xmlns:p14="http://schemas.microsoft.com/office/powerpoint/2010/main" val="1558416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xt and photo">
    <p:bg>
      <p:bgPr>
        <a:solidFill>
          <a:srgbClr val="D0D3D4">
            <a:alpha val="20000"/>
          </a:srgbClr>
        </a:solidFill>
        <a:effectLst/>
      </p:bgPr>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p:nvPr>
        </p:nvSpPr>
        <p:spPr>
          <a:xfrm>
            <a:off x="667658" y="1771650"/>
            <a:ext cx="10856685" cy="3926506"/>
          </a:xfrm>
          <a:prstGeom prst="rect">
            <a:avLst/>
          </a:prstGeom>
        </p:spPr>
        <p:txBody>
          <a:bodyPr numCol="1" spcCol="0">
            <a:noAutofit/>
          </a:bodyPr>
          <a:lstStyle>
            <a:lvl1pPr marL="0" indent="0">
              <a:lnSpc>
                <a:spcPct val="110000"/>
              </a:lnSpc>
              <a:buNone/>
              <a:defRPr sz="2000" baseline="0">
                <a:solidFill>
                  <a:srgbClr val="003B49"/>
                </a:solidFill>
                <a:latin typeface="Franklin Gothic Book" panose="020B0503020102020204" pitchFamily="34" charset="0"/>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42931E3F-975D-FE4F-B288-40C479B48E9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1974926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729683"/>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729684"/>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4" name="Picture 3">
            <a:extLst>
              <a:ext uri="{FF2B5EF4-FFF2-40B4-BE49-F238E27FC236}">
                <a16:creationId xmlns:a16="http://schemas.microsoft.com/office/drawing/2014/main" id="{CEE2203E-E78F-EF41-AFA2-BA5CF304F0E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2931513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oS Coral 1">
    <p:bg>
      <p:bgPr>
        <a:solidFill>
          <a:srgbClr val="D4263E"/>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CE557572-AF67-D741-B2A4-44A9FA430441}"/>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chemeClr val="bg1"/>
                </a:solidFill>
              </a:defRPr>
            </a:lvl1pPr>
          </a:lstStyle>
          <a:p>
            <a:r>
              <a:rPr lang="en-US" dirty="0"/>
              <a:t>Presentation title</a:t>
            </a:r>
            <a:endParaRPr lang="en-GB" dirty="0"/>
          </a:p>
        </p:txBody>
      </p:sp>
      <p:pic>
        <p:nvPicPr>
          <p:cNvPr id="7" name="Picture 6">
            <a:extLst>
              <a:ext uri="{FF2B5EF4-FFF2-40B4-BE49-F238E27FC236}">
                <a16:creationId xmlns:a16="http://schemas.microsoft.com/office/drawing/2014/main" id="{8CCB2D29-6465-AE42-B5BA-83ECEA0E476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5367600"/>
            <a:ext cx="1072823" cy="942921"/>
          </a:xfrm>
          <a:prstGeom prst="rect">
            <a:avLst/>
          </a:prstGeom>
        </p:spPr>
      </p:pic>
    </p:spTree>
    <p:extLst>
      <p:ext uri="{BB962C8B-B14F-4D97-AF65-F5344CB8AC3E}">
        <p14:creationId xmlns:p14="http://schemas.microsoft.com/office/powerpoint/2010/main" val="4134996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wid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1A13FE-1A2E-3C43-9617-43659ADCC1BF}"/>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p:nvPr>
        </p:nvSpPr>
        <p:spPr>
          <a:xfrm>
            <a:off x="664449" y="1771651"/>
            <a:ext cx="10859895"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036D2144-7DFC-0A47-9A23-84BEF612EF3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F5C8956A-116A-F740-9AAB-3E5435586F9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1245885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3219A2-6F08-364D-86A4-114F8EC3828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9" name="Picture Placeholder 3"/>
          <p:cNvSpPr>
            <a:spLocks noGrp="1"/>
          </p:cNvSpPr>
          <p:nvPr>
            <p:ph type="pic" sz="quarter" idx="17"/>
          </p:nvPr>
        </p:nvSpPr>
        <p:spPr>
          <a:xfrm>
            <a:off x="664448"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F6681810-35D3-984C-A4C5-B75C999720A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8" name="Picture 7">
            <a:extLst>
              <a:ext uri="{FF2B5EF4-FFF2-40B4-BE49-F238E27FC236}">
                <a16:creationId xmlns:a16="http://schemas.microsoft.com/office/drawing/2014/main" id="{C5245B06-5F40-BF44-81B9-60D4973FDA3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2901826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11322-3B2B-E345-AD9B-6A9743D5B5F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8" name="Picture 7">
            <a:extLst>
              <a:ext uri="{FF2B5EF4-FFF2-40B4-BE49-F238E27FC236}">
                <a16:creationId xmlns:a16="http://schemas.microsoft.com/office/drawing/2014/main" id="{D0C215B0-DF31-C14E-A9F2-2C5F8D5C4A3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690737921"/>
      </p:ext>
    </p:extLst>
  </p:cSld>
  <p:clrMapOvr>
    <a:masterClrMapping/>
  </p:clrMapOvr>
  <p:extLst>
    <p:ext uri="{DCECCB84-F9BA-43D5-87BE-67443E8EF086}">
      <p15:sldGuideLst xmlns:p15="http://schemas.microsoft.com/office/powerpoint/2012/main">
        <p15:guide id="1" orient="horz" pos="3475" userDrawn="1">
          <p15:clr>
            <a:srgbClr val="FBAE40"/>
          </p15:clr>
        </p15:guide>
        <p15:guide id="2" pos="3885" userDrawn="1">
          <p15:clr>
            <a:srgbClr val="FBAE40"/>
          </p15:clr>
        </p15:guide>
        <p15:guide id="3" pos="724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3839BE-2552-9141-97C4-65B077805D7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33636EB0-837C-8F4D-9B6A-027CF558DE9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7" name="Picture 6">
            <a:extLst>
              <a:ext uri="{FF2B5EF4-FFF2-40B4-BE49-F238E27FC236}">
                <a16:creationId xmlns:a16="http://schemas.microsoft.com/office/drawing/2014/main" id="{7E0F8957-A492-AC4B-87A4-53B88EE6C14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3023699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0C16C5-45F5-3347-8255-1EB8E64B851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0" name="Picture 9">
            <a:extLst>
              <a:ext uri="{FF2B5EF4-FFF2-40B4-BE49-F238E27FC236}">
                <a16:creationId xmlns:a16="http://schemas.microsoft.com/office/drawing/2014/main" id="{531A811F-123A-EA41-ADBA-C8059FBC6C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2723884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3 column">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1C1117-F6D9-4446-83E5-C5A7FD3AFE0B}"/>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667658" y="1771651"/>
            <a:ext cx="10856685" cy="3740151"/>
          </a:xfrm>
          <a:prstGeom prst="rect">
            <a:avLst/>
          </a:prstGeom>
        </p:spPr>
        <p:txBody>
          <a:bodyPr wrap="square" numCol="3" spcCol="14400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4C3871D7-CE00-9449-98B1-2C9B31B3829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7" name="Picture 6">
            <a:extLst>
              <a:ext uri="{FF2B5EF4-FFF2-40B4-BE49-F238E27FC236}">
                <a16:creationId xmlns:a16="http://schemas.microsoft.com/office/drawing/2014/main" id="{DF0490C0-4638-104F-B7B6-45FB9CCB459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3680581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26463C-3D64-2E46-965C-813C4C3A1B5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E5E8C6BD-725E-584D-B6B5-E764F2EDA5B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758341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 no titl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F2BBA-31EE-C743-A6CF-CA00F7E0472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267218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Rectangle 13">
            <a:extLst>
              <a:ext uri="{FF2B5EF4-FFF2-40B4-BE49-F238E27FC236}">
                <a16:creationId xmlns:a16="http://schemas.microsoft.com/office/drawing/2014/main" id="{40A1BE61-03CB-AA45-9447-1977ACE5D5C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1" name="Picture 10">
            <a:extLst>
              <a:ext uri="{FF2B5EF4-FFF2-40B4-BE49-F238E27FC236}">
                <a16:creationId xmlns:a16="http://schemas.microsoft.com/office/drawing/2014/main" id="{318B8A87-1BDE-764A-AACE-D24B738749B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108869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7" cy="5325258"/>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3357024" y="4040174"/>
            <a:ext cx="5467877" cy="799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BDE8E405-3AE2-8C49-9829-D2E35FC8587E}"/>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Content Placeholder 2"/>
          <p:cNvSpPr>
            <a:spLocks noGrp="1"/>
          </p:cNvSpPr>
          <p:nvPr>
            <p:ph sz="quarter" idx="18" hasCustomPrompt="1"/>
          </p:nvPr>
        </p:nvSpPr>
        <p:spPr>
          <a:xfrm>
            <a:off x="6160579" y="1436276"/>
            <a:ext cx="5912891"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6" name="Text Placeholder 4">
            <a:extLst>
              <a:ext uri="{FF2B5EF4-FFF2-40B4-BE49-F238E27FC236}">
                <a16:creationId xmlns:a16="http://schemas.microsoft.com/office/drawing/2014/main" id="{0BFEA1E2-7FF4-694D-A02B-F2A67E8DC7B3}"/>
              </a:ext>
            </a:extLst>
          </p:cNvPr>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17" name="Title 1">
            <a:extLst>
              <a:ext uri="{FF2B5EF4-FFF2-40B4-BE49-F238E27FC236}">
                <a16:creationId xmlns:a16="http://schemas.microsoft.com/office/drawing/2014/main" id="{84A9C620-42F0-B041-A8EF-013D8BA73FA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32F049A3-B5FB-F042-ACE7-450BAC462B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181923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oS Navy 1">
    <p:bg>
      <p:bgPr>
        <a:solidFill>
          <a:srgbClr val="D4263E"/>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C686329D-43CB-C649-8FC5-6124209DD60B}"/>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chemeClr val="bg1"/>
                </a:solidFill>
              </a:defRPr>
            </a:lvl1pPr>
          </a:lstStyle>
          <a:p>
            <a:r>
              <a:rPr lang="en-US" dirty="0"/>
              <a:t>Presentation title</a:t>
            </a:r>
            <a:endParaRPr lang="en-GB" dirty="0"/>
          </a:p>
        </p:txBody>
      </p:sp>
      <p:pic>
        <p:nvPicPr>
          <p:cNvPr id="7" name="Picture 6">
            <a:extLst>
              <a:ext uri="{FF2B5EF4-FFF2-40B4-BE49-F238E27FC236}">
                <a16:creationId xmlns:a16="http://schemas.microsoft.com/office/drawing/2014/main" id="{0BD317D4-F74D-4A4D-95DA-3B0A7C4E86F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5367600"/>
            <a:ext cx="1072823" cy="942921"/>
          </a:xfrm>
          <a:prstGeom prst="rect">
            <a:avLst/>
          </a:prstGeom>
        </p:spPr>
      </p:pic>
    </p:spTree>
    <p:extLst>
      <p:ext uri="{BB962C8B-B14F-4D97-AF65-F5344CB8AC3E}">
        <p14:creationId xmlns:p14="http://schemas.microsoft.com/office/powerpoint/2010/main" val="2487039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218055"/>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6" name="Picture Placeholder 3"/>
          <p:cNvSpPr>
            <a:spLocks noGrp="1"/>
          </p:cNvSpPr>
          <p:nvPr>
            <p:ph type="pic" sz="quarter" idx="10"/>
          </p:nvPr>
        </p:nvSpPr>
        <p:spPr>
          <a:xfrm>
            <a:off x="118531" y="1436276"/>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0" name="Picture 9">
            <a:extLst>
              <a:ext uri="{FF2B5EF4-FFF2-40B4-BE49-F238E27FC236}">
                <a16:creationId xmlns:a16="http://schemas.microsoft.com/office/drawing/2014/main" id="{CF1F0720-1E89-3248-B84D-240C780277F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3108" y="5635578"/>
            <a:ext cx="1072823" cy="942921"/>
          </a:xfrm>
          <a:prstGeom prst="rect">
            <a:avLst/>
          </a:prstGeom>
        </p:spPr>
      </p:pic>
    </p:spTree>
    <p:extLst>
      <p:ext uri="{BB962C8B-B14F-4D97-AF65-F5344CB8AC3E}">
        <p14:creationId xmlns:p14="http://schemas.microsoft.com/office/powerpoint/2010/main" val="838816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photo block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8" name="Picture 7">
            <a:extLst>
              <a:ext uri="{FF2B5EF4-FFF2-40B4-BE49-F238E27FC236}">
                <a16:creationId xmlns:a16="http://schemas.microsoft.com/office/drawing/2014/main" id="{599FA3C1-EF98-1B41-9F93-9E5EE03A81B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3045020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3 photos">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7620" y="5800677"/>
            <a:ext cx="1063872" cy="701291"/>
          </a:xfrm>
          <a:prstGeom prst="rect">
            <a:avLst/>
          </a:prstGeom>
        </p:spPr>
      </p:pic>
      <p:sp>
        <p:nvSpPr>
          <p:cNvPr id="13" name="Rectangle 12">
            <a:extLst>
              <a:ext uri="{FF2B5EF4-FFF2-40B4-BE49-F238E27FC236}">
                <a16:creationId xmlns:a16="http://schemas.microsoft.com/office/drawing/2014/main" id="{04689A0E-533C-9C47-9CD8-AC4E03F4198D}"/>
              </a:ex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Rectangle 9">
            <a:extLst>
              <a:ext uri="{FF2B5EF4-FFF2-40B4-BE49-F238E27FC236}">
                <a16:creationId xmlns:a16="http://schemas.microsoft.com/office/drawing/2014/main" id="{902BC9C9-4741-0046-BB68-C2A9D54DF3D7}"/>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Picture Placeholder 3"/>
          <p:cNvSpPr>
            <a:spLocks noGrp="1"/>
          </p:cNvSpPr>
          <p:nvPr>
            <p:ph type="pic" sz="quarter" idx="13"/>
          </p:nvPr>
        </p:nvSpPr>
        <p:spPr>
          <a:xfrm>
            <a:off x="9859329" y="4210052"/>
            <a:ext cx="2214137"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Picture Placeholder 3"/>
          <p:cNvSpPr>
            <a:spLocks noGrp="1"/>
          </p:cNvSpPr>
          <p:nvPr>
            <p:ph type="pic" sz="quarter" idx="12"/>
          </p:nvPr>
        </p:nvSpPr>
        <p:spPr>
          <a:xfrm>
            <a:off x="6160579" y="4210052"/>
            <a:ext cx="3580216"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Picture Placeholder 3"/>
          <p:cNvSpPr>
            <a:spLocks noGrp="1"/>
          </p:cNvSpPr>
          <p:nvPr>
            <p:ph type="pic" sz="quarter" idx="10"/>
          </p:nvPr>
        </p:nvSpPr>
        <p:spPr>
          <a:xfrm>
            <a:off x="6160579" y="1435101"/>
            <a:ext cx="5912887" cy="2679701"/>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a:extLst>
              <a:ext uri="{FF2B5EF4-FFF2-40B4-BE49-F238E27FC236}">
                <a16:creationId xmlns:a16="http://schemas.microsoft.com/office/drawing/2014/main" id="{24873579-44C4-8D4B-8A4C-A9E371875F7B}"/>
              </a:ext>
            </a:extLst>
          </p:cNvPr>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Title 1">
            <a:extLst>
              <a:ext uri="{FF2B5EF4-FFF2-40B4-BE49-F238E27FC236}">
                <a16:creationId xmlns:a16="http://schemas.microsoft.com/office/drawing/2014/main" id="{D46F2D1E-4212-084F-8A5E-57ECF0C34E99}"/>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2" name="Picture 11">
            <a:extLst>
              <a:ext uri="{FF2B5EF4-FFF2-40B4-BE49-F238E27FC236}">
                <a16:creationId xmlns:a16="http://schemas.microsoft.com/office/drawing/2014/main" id="{FD2942F2-8A56-D140-B6B3-3D7B2A5257F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4907067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6160580" y="1436276"/>
            <a:ext cx="5912891"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20734B01-7260-5A4D-8E9A-A3D89E4A3DE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Text Placeholder 4"/>
          <p:cNvSpPr>
            <a:spLocks noGrp="1"/>
          </p:cNvSpPr>
          <p:nvPr>
            <p:ph type="body" sz="quarter" idx="11" hasCustomPrompt="1"/>
          </p:nvPr>
        </p:nvSpPr>
        <p:spPr>
          <a:xfrm>
            <a:off x="6845849"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Content Placeholder 2"/>
          <p:cNvSpPr>
            <a:spLocks noGrp="1"/>
          </p:cNvSpPr>
          <p:nvPr>
            <p:ph sz="quarter" idx="18" hasCustomPrompt="1"/>
          </p:nvPr>
        </p:nvSpPr>
        <p:spPr>
          <a:xfrm>
            <a:off x="118531" y="1436276"/>
            <a:ext cx="5923517"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0" name="Title 1">
            <a:extLst>
              <a:ext uri="{FF2B5EF4-FFF2-40B4-BE49-F238E27FC236}">
                <a16:creationId xmlns:a16="http://schemas.microsoft.com/office/drawing/2014/main" id="{D796A6BD-64A5-9C49-80C3-0EEA55FDA59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9" name="Picture 8">
            <a:extLst>
              <a:ext uri="{FF2B5EF4-FFF2-40B4-BE49-F238E27FC236}">
                <a16:creationId xmlns:a16="http://schemas.microsoft.com/office/drawing/2014/main" id="{73713330-8482-2748-B356-75E0E2E5F9D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3325" y="5721859"/>
            <a:ext cx="787400" cy="698500"/>
          </a:xfrm>
          <a:prstGeom prst="rect">
            <a:avLst/>
          </a:prstGeom>
        </p:spPr>
      </p:pic>
    </p:spTree>
    <p:extLst>
      <p:ext uri="{BB962C8B-B14F-4D97-AF65-F5344CB8AC3E}">
        <p14:creationId xmlns:p14="http://schemas.microsoft.com/office/powerpoint/2010/main" val="25642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4133081" y="1437277"/>
            <a:ext cx="7946332" cy="29081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Rectangle 28">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19613A8D-B828-EF41-A8F4-4A908EAF6772}"/>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hasCustomPrompt="1"/>
          </p:nvPr>
        </p:nvSpPr>
        <p:spPr>
          <a:xfrm>
            <a:off x="8167505" y="4435478"/>
            <a:ext cx="3911908"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7" name="Picture Placeholder 3"/>
          <p:cNvSpPr>
            <a:spLocks noGrp="1"/>
          </p:cNvSpPr>
          <p:nvPr>
            <p:ph type="pic" sz="quarter" idx="16" hasCustomPrompt="1"/>
          </p:nvPr>
        </p:nvSpPr>
        <p:spPr>
          <a:xfrm>
            <a:off x="4145001" y="4435478"/>
            <a:ext cx="3903972"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31"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21" name="Text Placeholder 4"/>
          <p:cNvSpPr>
            <a:spLocks noGrp="1"/>
          </p:cNvSpPr>
          <p:nvPr>
            <p:ph type="body" sz="quarter" idx="13" hasCustomPrompt="1"/>
          </p:nvPr>
        </p:nvSpPr>
        <p:spPr>
          <a:xfrm>
            <a:off x="4500925" y="1765301"/>
            <a:ext cx="7259275"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32"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4" name="Title 1">
            <a:extLst>
              <a:ext uri="{FF2B5EF4-FFF2-40B4-BE49-F238E27FC236}">
                <a16:creationId xmlns:a16="http://schemas.microsoft.com/office/drawing/2014/main" id="{3F44E664-3719-094D-9BB3-A36537B0099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42645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montage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0" name="Rectangle 19">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a:extLst>
              <a:ext uri="{C183D7F6-B498-43B3-948B-1728B52AA6E4}">
                <adec:decorative xmlns:adec="http://schemas.microsoft.com/office/drawing/2017/decorative" val="1"/>
              </a:ext>
            </a:extLst>
          </p:cNvPr>
          <p:cNvSpPr/>
          <p:nvPr userDrawn="1"/>
        </p:nvSpPr>
        <p:spPr>
          <a:xfrm>
            <a:off x="4133081" y="1436200"/>
            <a:ext cx="3915892"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a:extLst>
              <a:ext uri="{C183D7F6-B498-43B3-948B-1728B52AA6E4}">
                <adec:decorative xmlns:adec="http://schemas.microsoft.com/office/drawing/2017/decorative" val="1"/>
              </a:ext>
            </a:extLst>
          </p:cNvPr>
          <p:cNvSpPr/>
          <p:nvPr userDrawn="1"/>
        </p:nvSpPr>
        <p:spPr>
          <a:xfrm>
            <a:off x="8165438" y="1435124"/>
            <a:ext cx="3898084"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a:extLst>
              <a:ext uri="{FF2B5EF4-FFF2-40B4-BE49-F238E27FC236}">
                <a16:creationId xmlns:a16="http://schemas.microsoft.com/office/drawing/2014/main" id="{30896F8A-5C4C-0F42-865E-7876D9668C6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4133081" y="4434402"/>
            <a:ext cx="7930441" cy="2327133"/>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Text Placeholder 4"/>
          <p:cNvSpPr>
            <a:spLocks noGrp="1"/>
          </p:cNvSpPr>
          <p:nvPr>
            <p:ph type="body" sz="quarter" idx="14" hasCustomPrompt="1"/>
          </p:nvPr>
        </p:nvSpPr>
        <p:spPr>
          <a:xfrm>
            <a:off x="8556336" y="1765300"/>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7" name="Text Placeholder 4"/>
          <p:cNvSpPr>
            <a:spLocks noGrp="1"/>
          </p:cNvSpPr>
          <p:nvPr>
            <p:ph type="body" sz="quarter" idx="13" hasCustomPrompt="1"/>
          </p:nvPr>
        </p:nvSpPr>
        <p:spPr>
          <a:xfrm>
            <a:off x="4500927" y="1765301"/>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1" name="Title 1">
            <a:extLst>
              <a:ext uri="{FF2B5EF4-FFF2-40B4-BE49-F238E27FC236}">
                <a16:creationId xmlns:a16="http://schemas.microsoft.com/office/drawing/2014/main" id="{AEF2316E-6486-D348-AC07-42479857323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492069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image montage 3">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118528" y="1437279"/>
            <a:ext cx="3912347"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a:extLst>
              <a:ext uri="{C183D7F6-B498-43B3-948B-1728B52AA6E4}">
                <adec:decorative xmlns:adec="http://schemas.microsoft.com/office/drawing/2017/decorative" val="1"/>
              </a:ext>
            </a:extLst>
          </p:cNvPr>
          <p:cNvSpPr/>
          <p:nvPr userDrawn="1"/>
        </p:nvSpPr>
        <p:spPr>
          <a:xfrm>
            <a:off x="4149404" y="1437279"/>
            <a:ext cx="3901205"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0" name="Rectangle 19">
            <a:extLst>
              <a:ext uri="{C183D7F6-B498-43B3-948B-1728B52AA6E4}">
                <adec:decorative xmlns:adec="http://schemas.microsoft.com/office/drawing/2017/decorative" val="1"/>
              </a:ext>
            </a:extLst>
          </p:cNvPr>
          <p:cNvSpPr/>
          <p:nvPr userDrawn="1"/>
        </p:nvSpPr>
        <p:spPr>
          <a:xfrm>
            <a:off x="8169140" y="4130635"/>
            <a:ext cx="3910273" cy="2630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Text Placeholder 4"/>
          <p:cNvSpPr>
            <a:spLocks noGrp="1"/>
          </p:cNvSpPr>
          <p:nvPr>
            <p:ph type="body" sz="quarter" idx="15" hasCustomPrompt="1"/>
          </p:nvPr>
        </p:nvSpPr>
        <p:spPr>
          <a:xfrm>
            <a:off x="8543379" y="4486275"/>
            <a:ext cx="3181349" cy="1955822"/>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Picture Placeholder 3"/>
          <p:cNvSpPr>
            <a:spLocks noGrp="1"/>
          </p:cNvSpPr>
          <p:nvPr>
            <p:ph type="pic" sz="quarter" idx="16" hasCustomPrompt="1"/>
          </p:nvPr>
        </p:nvSpPr>
        <p:spPr>
          <a:xfrm>
            <a:off x="4149403" y="4130635"/>
            <a:ext cx="3901204" cy="2630898"/>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4" name="Picture Placeholder 3"/>
          <p:cNvSpPr>
            <a:spLocks noGrp="1"/>
          </p:cNvSpPr>
          <p:nvPr>
            <p:ph type="pic" sz="quarter" idx="10" hasCustomPrompt="1"/>
          </p:nvPr>
        </p:nvSpPr>
        <p:spPr>
          <a:xfrm>
            <a:off x="118528" y="4122330"/>
            <a:ext cx="3905040" cy="2639205"/>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2" name="Picture Placeholder 3"/>
          <p:cNvSpPr>
            <a:spLocks noGrp="1"/>
          </p:cNvSpPr>
          <p:nvPr>
            <p:ph type="pic" sz="quarter" idx="11" hasCustomPrompt="1"/>
          </p:nvPr>
        </p:nvSpPr>
        <p:spPr>
          <a:xfrm>
            <a:off x="8169140" y="1437276"/>
            <a:ext cx="3910273" cy="2615202"/>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4" name="Text Placeholder 4"/>
          <p:cNvSpPr>
            <a:spLocks noGrp="1"/>
          </p:cNvSpPr>
          <p:nvPr>
            <p:ph type="body" sz="quarter" idx="17" hasCustomPrompt="1"/>
          </p:nvPr>
        </p:nvSpPr>
        <p:spPr>
          <a:xfrm>
            <a:off x="4452884"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Text Placeholder 4"/>
          <p:cNvSpPr>
            <a:spLocks noGrp="1"/>
          </p:cNvSpPr>
          <p:nvPr>
            <p:ph type="body" sz="quarter" idx="13" hasCustomPrompt="1"/>
          </p:nvPr>
        </p:nvSpPr>
        <p:spPr>
          <a:xfrm>
            <a:off x="448808"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Rectangle 13">
            <a:extLst>
              <a:ext uri="{FF2B5EF4-FFF2-40B4-BE49-F238E27FC236}">
                <a16:creationId xmlns:a16="http://schemas.microsoft.com/office/drawing/2014/main" id="{59646F62-A844-3E4E-A07B-DBF427FF11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itle 1">
            <a:extLst>
              <a:ext uri="{FF2B5EF4-FFF2-40B4-BE49-F238E27FC236}">
                <a16:creationId xmlns:a16="http://schemas.microsoft.com/office/drawing/2014/main" id="{C37E367A-9358-F24E-B8DF-FCDCC236AE2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930748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is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6" name="Picture Placeholder 3">
            <a:extLst>
              <a:ext uri="{C183D7F6-B498-43B3-948B-1728B52AA6E4}">
                <adec:decorative xmlns:adec="http://schemas.microsoft.com/office/drawing/2017/decorative" val="1"/>
              </a:ext>
            </a:extLst>
          </p:cNvPr>
          <p:cNvSpPr>
            <a:spLocks noGrp="1"/>
          </p:cNvSpPr>
          <p:nvPr>
            <p:ph type="pic" sz="quarter" idx="17" hasCustomPrompt="1"/>
          </p:nvPr>
        </p:nvSpPr>
        <p:spPr>
          <a:xfrm>
            <a:off x="8171470" y="4136006"/>
            <a:ext cx="3902001" cy="262552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9" name="Text Placeholder 4">
            <a:extLst>
              <a:ext uri="{FF2B5EF4-FFF2-40B4-BE49-F238E27FC236}">
                <a16:creationId xmlns:a16="http://schemas.microsoft.com/office/drawing/2014/main" id="{CECAA1C9-7158-A44D-99A3-C70145676887}"/>
              </a:ext>
            </a:extLst>
          </p:cNvPr>
          <p:cNvSpPr>
            <a:spLocks noGrp="1"/>
          </p:cNvSpPr>
          <p:nvPr>
            <p:ph type="body" sz="quarter" idx="28" hasCustomPrompt="1"/>
          </p:nvPr>
        </p:nvSpPr>
        <p:spPr>
          <a:xfrm>
            <a:off x="85439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3" name="Picture Placeholder 3">
            <a:extLst>
              <a:ext uri="{C183D7F6-B498-43B3-948B-1728B52AA6E4}">
                <adec:decorative xmlns:adec="http://schemas.microsoft.com/office/drawing/2017/decorative" val="1"/>
              </a:ext>
            </a:extLst>
          </p:cNvPr>
          <p:cNvSpPr>
            <a:spLocks noGrp="1"/>
          </p:cNvSpPr>
          <p:nvPr>
            <p:ph type="pic" sz="quarter" idx="16" hasCustomPrompt="1"/>
          </p:nvPr>
        </p:nvSpPr>
        <p:spPr>
          <a:xfrm>
            <a:off x="4144997" y="4138185"/>
            <a:ext cx="3907944" cy="262334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8" name="Text Placeholder 4">
            <a:extLst>
              <a:ext uri="{FF2B5EF4-FFF2-40B4-BE49-F238E27FC236}">
                <a16:creationId xmlns:a16="http://schemas.microsoft.com/office/drawing/2014/main" id="{828CEDCA-8B2F-2045-9055-8FBC95B085DF}"/>
              </a:ext>
            </a:extLst>
          </p:cNvPr>
          <p:cNvSpPr>
            <a:spLocks noGrp="1"/>
          </p:cNvSpPr>
          <p:nvPr>
            <p:ph type="body" sz="quarter" idx="27" hasCustomPrompt="1"/>
          </p:nvPr>
        </p:nvSpPr>
        <p:spPr>
          <a:xfrm>
            <a:off x="45053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2" name="Picture Placeholder 3">
            <a:extLst>
              <a:ext uri="{C183D7F6-B498-43B3-948B-1728B52AA6E4}">
                <adec:decorative xmlns:adec="http://schemas.microsoft.com/office/drawing/2017/decorative" val="1"/>
              </a:ext>
            </a:extLst>
          </p:cNvPr>
          <p:cNvSpPr>
            <a:spLocks noGrp="1"/>
          </p:cNvSpPr>
          <p:nvPr>
            <p:ph type="pic" sz="quarter" idx="20" hasCustomPrompt="1"/>
          </p:nvPr>
        </p:nvSpPr>
        <p:spPr>
          <a:xfrm>
            <a:off x="118530" y="4138188"/>
            <a:ext cx="3907940" cy="262887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1" name="Text Placeholder 4">
            <a:extLst>
              <a:ext uri="{FF2B5EF4-FFF2-40B4-BE49-F238E27FC236}">
                <a16:creationId xmlns:a16="http://schemas.microsoft.com/office/drawing/2014/main" id="{49140B67-D7EA-8741-B5E4-8B6DD4AE5CF0}"/>
              </a:ext>
            </a:extLst>
          </p:cNvPr>
          <p:cNvSpPr>
            <a:spLocks noGrp="1"/>
          </p:cNvSpPr>
          <p:nvPr>
            <p:ph type="body" sz="quarter" idx="26" hasCustomPrompt="1"/>
          </p:nvPr>
        </p:nvSpPr>
        <p:spPr>
          <a:xfrm>
            <a:off x="489934"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9" name="Picture Placeholder 3">
            <a:extLst>
              <a:ext uri="{C183D7F6-B498-43B3-948B-1728B52AA6E4}">
                <adec:decorative xmlns:adec="http://schemas.microsoft.com/office/drawing/2017/decorative" val="1"/>
              </a:ext>
            </a:extLst>
          </p:cNvPr>
          <p:cNvSpPr>
            <a:spLocks noGrp="1"/>
          </p:cNvSpPr>
          <p:nvPr>
            <p:ph type="pic" sz="quarter" idx="19" hasCustomPrompt="1"/>
          </p:nvPr>
        </p:nvSpPr>
        <p:spPr>
          <a:xfrm>
            <a:off x="8171469" y="1437277"/>
            <a:ext cx="3902003"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7" name="Text Placeholder 4"/>
          <p:cNvSpPr>
            <a:spLocks noGrp="1"/>
          </p:cNvSpPr>
          <p:nvPr>
            <p:ph type="body" sz="quarter" idx="25" hasCustomPrompt="1"/>
          </p:nvPr>
        </p:nvSpPr>
        <p:spPr>
          <a:xfrm>
            <a:off x="85422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7" name="Picture Placeholder 3">
            <a:extLst>
              <a:ext uri="{C183D7F6-B498-43B3-948B-1728B52AA6E4}">
                <adec:decorative xmlns:adec="http://schemas.microsoft.com/office/drawing/2017/decorative" val="1"/>
              </a:ext>
            </a:extLst>
          </p:cNvPr>
          <p:cNvSpPr>
            <a:spLocks noGrp="1"/>
          </p:cNvSpPr>
          <p:nvPr>
            <p:ph type="pic" sz="quarter" idx="18" hasCustomPrompt="1"/>
          </p:nvPr>
        </p:nvSpPr>
        <p:spPr>
          <a:xfrm>
            <a:off x="4145000" y="1437277"/>
            <a:ext cx="3907941"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5" name="Text Placeholder 4"/>
          <p:cNvSpPr>
            <a:spLocks noGrp="1"/>
          </p:cNvSpPr>
          <p:nvPr>
            <p:ph type="body" sz="quarter" idx="23" hasCustomPrompt="1"/>
          </p:nvPr>
        </p:nvSpPr>
        <p:spPr>
          <a:xfrm>
            <a:off x="45036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8" name="Picture Placeholder 3">
            <a:extLst>
              <a:ext uri="{C183D7F6-B498-43B3-948B-1728B52AA6E4}">
                <adec:decorative xmlns:adec="http://schemas.microsoft.com/office/drawing/2017/decorative" val="1"/>
              </a:ext>
            </a:extLst>
          </p:cNvPr>
          <p:cNvSpPr>
            <a:spLocks noGrp="1"/>
          </p:cNvSpPr>
          <p:nvPr>
            <p:ph type="pic" sz="quarter" idx="11" hasCustomPrompt="1"/>
          </p:nvPr>
        </p:nvSpPr>
        <p:spPr>
          <a:xfrm>
            <a:off x="118529" y="1437277"/>
            <a:ext cx="3907943" cy="2609834"/>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21" hasCustomPrompt="1"/>
          </p:nvPr>
        </p:nvSpPr>
        <p:spPr>
          <a:xfrm>
            <a:off x="488272"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4" name="Rectangle 23">
            <a:extLst>
              <a:ext uri="{FF2B5EF4-FFF2-40B4-BE49-F238E27FC236}">
                <a16:creationId xmlns:a16="http://schemas.microsoft.com/office/drawing/2014/main" id="{DAF8B313-9E77-1A4C-97B1-A0EDBF7E279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itle 1">
            <a:extLst>
              <a:ext uri="{FF2B5EF4-FFF2-40B4-BE49-F238E27FC236}">
                <a16:creationId xmlns:a16="http://schemas.microsoft.com/office/drawing/2014/main" id="{787A5E4E-F6BA-4848-A25E-CB51D6B0067C}"/>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570653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p:nvPr>
        </p:nvSpPr>
        <p:spPr>
          <a:xfrm>
            <a:off x="667658" y="1771650"/>
            <a:ext cx="10856685" cy="3926506"/>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F8A2EF59-119C-0B43-924A-717E5A1ED18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1460909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729683"/>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729684"/>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7" name="Picture 6">
            <a:extLst>
              <a:ext uri="{FF2B5EF4-FFF2-40B4-BE49-F238E27FC236}">
                <a16:creationId xmlns:a16="http://schemas.microsoft.com/office/drawing/2014/main" id="{1BB4AF0C-6946-494A-A012-5312CF92D7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19292979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oS Grape 1">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C90EC569-F9E9-8140-B4AF-6A9F8648F3FA}"/>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chemeClr val="bg1"/>
                </a:solidFill>
              </a:defRPr>
            </a:lvl1pPr>
          </a:lstStyle>
          <a:p>
            <a:r>
              <a:rPr lang="en-US" dirty="0"/>
              <a:t>Presentation title</a:t>
            </a:r>
            <a:endParaRPr lang="en-GB" dirty="0"/>
          </a:p>
        </p:txBody>
      </p:sp>
      <p:pic>
        <p:nvPicPr>
          <p:cNvPr id="7" name="Picture 6">
            <a:extLst>
              <a:ext uri="{FF2B5EF4-FFF2-40B4-BE49-F238E27FC236}">
                <a16:creationId xmlns:a16="http://schemas.microsoft.com/office/drawing/2014/main" id="{80731F28-5544-A447-B62B-BF8094C4511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5367600"/>
            <a:ext cx="1072823" cy="942921"/>
          </a:xfrm>
          <a:prstGeom prst="rect">
            <a:avLst/>
          </a:prstGeom>
        </p:spPr>
      </p:pic>
    </p:spTree>
    <p:extLst>
      <p:ext uri="{BB962C8B-B14F-4D97-AF65-F5344CB8AC3E}">
        <p14:creationId xmlns:p14="http://schemas.microsoft.com/office/powerpoint/2010/main" val="3605404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wid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97DA7-A5EE-5147-9AC5-FA1FDF2B483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p:nvPr>
        </p:nvSpPr>
        <p:spPr>
          <a:xfrm>
            <a:off x="664449" y="1771651"/>
            <a:ext cx="10859895"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036D2144-7DFC-0A47-9A23-84BEF612EF3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7" name="Picture 6">
            <a:extLst>
              <a:ext uri="{FF2B5EF4-FFF2-40B4-BE49-F238E27FC236}">
                <a16:creationId xmlns:a16="http://schemas.microsoft.com/office/drawing/2014/main" id="{43D85C46-B096-A44E-856D-C522385607D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3775968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BA1D75-5A82-D945-8704-22385C2F18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9" name="Picture Placeholder 3"/>
          <p:cNvSpPr>
            <a:spLocks noGrp="1"/>
          </p:cNvSpPr>
          <p:nvPr>
            <p:ph type="pic" sz="quarter" idx="17"/>
          </p:nvPr>
        </p:nvSpPr>
        <p:spPr>
          <a:xfrm>
            <a:off x="664448"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F6681810-35D3-984C-A4C5-B75C999720A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7" name="Picture 6">
            <a:extLst>
              <a:ext uri="{FF2B5EF4-FFF2-40B4-BE49-F238E27FC236}">
                <a16:creationId xmlns:a16="http://schemas.microsoft.com/office/drawing/2014/main" id="{1679F626-0A05-B843-BD42-8639588C728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1113302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EAE01D-7DC8-4141-B8CD-2B872C1C400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7" name="Picture 6">
            <a:extLst>
              <a:ext uri="{FF2B5EF4-FFF2-40B4-BE49-F238E27FC236}">
                <a16:creationId xmlns:a16="http://schemas.microsoft.com/office/drawing/2014/main" id="{A5E20C17-CDE1-2A48-9499-81FC69A64F6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754143589"/>
      </p:ext>
    </p:extLst>
  </p:cSld>
  <p:clrMapOvr>
    <a:masterClrMapping/>
  </p:clrMapOvr>
  <p:extLst>
    <p:ext uri="{DCECCB84-F9BA-43D5-87BE-67443E8EF086}">
      <p15:sldGuideLst xmlns:p15="http://schemas.microsoft.com/office/powerpoint/2012/main">
        <p15:guide id="1" orient="horz" pos="3475" userDrawn="1">
          <p15:clr>
            <a:srgbClr val="FBAE40"/>
          </p15:clr>
        </p15:guide>
        <p15:guide id="2" pos="3885" userDrawn="1">
          <p15:clr>
            <a:srgbClr val="FBAE40"/>
          </p15:clr>
        </p15:guide>
        <p15:guide id="3" pos="7243"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759CF6-F968-FC44-A965-6194CB670DCF}"/>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33636EB0-837C-8F4D-9B6A-027CF558DE9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63564CAB-0F43-4A49-8769-18CB52C3D38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22337163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Text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9FE2D0-A775-A042-8181-AE47DD79EA2B}"/>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9" name="Picture 8">
            <a:extLst>
              <a:ext uri="{FF2B5EF4-FFF2-40B4-BE49-F238E27FC236}">
                <a16:creationId xmlns:a16="http://schemas.microsoft.com/office/drawing/2014/main" id="{B6C0938E-BA3A-EC4D-B56E-202428816B9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2599491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3 column">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89D5AD-DD9F-4F4B-BCC5-0FBB145400A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667658" y="1771651"/>
            <a:ext cx="10856685" cy="3740151"/>
          </a:xfrm>
          <a:prstGeom prst="rect">
            <a:avLst/>
          </a:prstGeom>
        </p:spPr>
        <p:txBody>
          <a:bodyPr wrap="square" numCol="3" spcCol="14400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4C3871D7-CE00-9449-98B1-2C9B31B3829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E6364017-8104-E542-8071-86F98F9916B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1340549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8C2B72-5248-5645-AD3D-3EC9BAAD652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5" name="Picture 4">
            <a:extLst>
              <a:ext uri="{FF2B5EF4-FFF2-40B4-BE49-F238E27FC236}">
                <a16:creationId xmlns:a16="http://schemas.microsoft.com/office/drawing/2014/main" id="{E8EA7D67-B79C-FB48-B8BC-4A6AF41C723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13498697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 no titl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71B444-D6F1-3943-887B-62671EAC38A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3194005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temen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0AD8EB-E839-4547-9E89-5B943E05A5B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217F93FE-1CEE-6E42-8C8D-A7B31B96C4D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956853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temen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7" cy="5325258"/>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3357024" y="4040174"/>
            <a:ext cx="5467877" cy="799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BDE8E405-3AE2-8C49-9829-D2E35FC8587E}"/>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Content Placeholder 2"/>
          <p:cNvSpPr>
            <a:spLocks noGrp="1"/>
          </p:cNvSpPr>
          <p:nvPr>
            <p:ph sz="quarter" idx="18" hasCustomPrompt="1"/>
          </p:nvPr>
        </p:nvSpPr>
        <p:spPr>
          <a:xfrm>
            <a:off x="6160579" y="1436276"/>
            <a:ext cx="5912891"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6" name="Text Placeholder 4">
            <a:extLst>
              <a:ext uri="{FF2B5EF4-FFF2-40B4-BE49-F238E27FC236}">
                <a16:creationId xmlns:a16="http://schemas.microsoft.com/office/drawing/2014/main" id="{0BFEA1E2-7FF4-694D-A02B-F2A67E8DC7B3}"/>
              </a:ext>
            </a:extLst>
          </p:cNvPr>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17" name="Title 1">
            <a:extLst>
              <a:ext uri="{FF2B5EF4-FFF2-40B4-BE49-F238E27FC236}">
                <a16:creationId xmlns:a16="http://schemas.microsoft.com/office/drawing/2014/main" id="{84A9C620-42F0-B041-A8EF-013D8BA73FA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B0306858-8364-844E-89B3-E21624C735A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28979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oS Aquamarine 1">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054F35E3-20DC-1245-B7BF-E2A9FA30C0C9}"/>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chemeClr val="bg1"/>
                </a:solidFill>
              </a:defRPr>
            </a:lvl1pPr>
          </a:lstStyle>
          <a:p>
            <a:r>
              <a:rPr lang="en-US" dirty="0"/>
              <a:t>Presentation title</a:t>
            </a:r>
            <a:endParaRPr lang="en-GB" dirty="0"/>
          </a:p>
        </p:txBody>
      </p:sp>
      <p:pic>
        <p:nvPicPr>
          <p:cNvPr id="7" name="Picture 6">
            <a:extLst>
              <a:ext uri="{FF2B5EF4-FFF2-40B4-BE49-F238E27FC236}">
                <a16:creationId xmlns:a16="http://schemas.microsoft.com/office/drawing/2014/main" id="{B757E56B-E22A-0742-A0E8-CC2C6E4655B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5367600"/>
            <a:ext cx="1072823" cy="942921"/>
          </a:xfrm>
          <a:prstGeom prst="rect">
            <a:avLst/>
          </a:prstGeom>
        </p:spPr>
      </p:pic>
    </p:spTree>
    <p:extLst>
      <p:ext uri="{BB962C8B-B14F-4D97-AF65-F5344CB8AC3E}">
        <p14:creationId xmlns:p14="http://schemas.microsoft.com/office/powerpoint/2010/main" val="38402415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218055"/>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6" name="Picture Placeholder 3"/>
          <p:cNvSpPr>
            <a:spLocks noGrp="1"/>
          </p:cNvSpPr>
          <p:nvPr>
            <p:ph type="pic" sz="quarter" idx="10"/>
          </p:nvPr>
        </p:nvSpPr>
        <p:spPr>
          <a:xfrm>
            <a:off x="118531" y="1436276"/>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0" name="Picture 9">
            <a:extLst>
              <a:ext uri="{FF2B5EF4-FFF2-40B4-BE49-F238E27FC236}">
                <a16:creationId xmlns:a16="http://schemas.microsoft.com/office/drawing/2014/main" id="{8862D8D7-6A6A-D54D-B6F5-DC8922B4640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3108" y="5635578"/>
            <a:ext cx="1072823" cy="942921"/>
          </a:xfrm>
          <a:prstGeom prst="rect">
            <a:avLst/>
          </a:prstGeom>
        </p:spPr>
      </p:pic>
    </p:spTree>
    <p:extLst>
      <p:ext uri="{BB962C8B-B14F-4D97-AF65-F5344CB8AC3E}">
        <p14:creationId xmlns:p14="http://schemas.microsoft.com/office/powerpoint/2010/main" val="2410258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nd photo block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8" name="Picture 7">
            <a:extLst>
              <a:ext uri="{FF2B5EF4-FFF2-40B4-BE49-F238E27FC236}">
                <a16:creationId xmlns:a16="http://schemas.microsoft.com/office/drawing/2014/main" id="{66A4C6F2-CE4C-C24E-83DB-3FE450A2182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20913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3 photos">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7620" y="5800677"/>
            <a:ext cx="1063872" cy="701291"/>
          </a:xfrm>
          <a:prstGeom prst="rect">
            <a:avLst/>
          </a:prstGeom>
        </p:spPr>
      </p:pic>
      <p:sp>
        <p:nvSpPr>
          <p:cNvPr id="13" name="Rectangle 12">
            <a:extLst>
              <a:ext uri="{FF2B5EF4-FFF2-40B4-BE49-F238E27FC236}">
                <a16:creationId xmlns:a16="http://schemas.microsoft.com/office/drawing/2014/main" id="{04689A0E-533C-9C47-9CD8-AC4E03F4198D}"/>
              </a:ex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Rectangle 9">
            <a:extLst>
              <a:ext uri="{FF2B5EF4-FFF2-40B4-BE49-F238E27FC236}">
                <a16:creationId xmlns:a16="http://schemas.microsoft.com/office/drawing/2014/main" id="{902BC9C9-4741-0046-BB68-C2A9D54DF3D7}"/>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Picture Placeholder 3"/>
          <p:cNvSpPr>
            <a:spLocks noGrp="1"/>
          </p:cNvSpPr>
          <p:nvPr>
            <p:ph type="pic" sz="quarter" idx="13"/>
          </p:nvPr>
        </p:nvSpPr>
        <p:spPr>
          <a:xfrm>
            <a:off x="9859329" y="4210052"/>
            <a:ext cx="2214137"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Picture Placeholder 3"/>
          <p:cNvSpPr>
            <a:spLocks noGrp="1"/>
          </p:cNvSpPr>
          <p:nvPr>
            <p:ph type="pic" sz="quarter" idx="12"/>
          </p:nvPr>
        </p:nvSpPr>
        <p:spPr>
          <a:xfrm>
            <a:off x="6160579" y="4210052"/>
            <a:ext cx="3580216"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Picture Placeholder 3"/>
          <p:cNvSpPr>
            <a:spLocks noGrp="1"/>
          </p:cNvSpPr>
          <p:nvPr>
            <p:ph type="pic" sz="quarter" idx="10"/>
          </p:nvPr>
        </p:nvSpPr>
        <p:spPr>
          <a:xfrm>
            <a:off x="6160579" y="1435101"/>
            <a:ext cx="5912887" cy="2679701"/>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a:extLst>
              <a:ext uri="{FF2B5EF4-FFF2-40B4-BE49-F238E27FC236}">
                <a16:creationId xmlns:a16="http://schemas.microsoft.com/office/drawing/2014/main" id="{24873579-44C4-8D4B-8A4C-A9E371875F7B}"/>
              </a:ext>
            </a:extLst>
          </p:cNvPr>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Title 1">
            <a:extLst>
              <a:ext uri="{FF2B5EF4-FFF2-40B4-BE49-F238E27FC236}">
                <a16:creationId xmlns:a16="http://schemas.microsoft.com/office/drawing/2014/main" id="{D46F2D1E-4212-084F-8A5E-57ECF0C34E99}"/>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2" name="Picture 11">
            <a:extLst>
              <a:ext uri="{FF2B5EF4-FFF2-40B4-BE49-F238E27FC236}">
                <a16:creationId xmlns:a16="http://schemas.microsoft.com/office/drawing/2014/main" id="{87B563B6-987B-C34F-B144-957E892FA13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1850112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6160580" y="1436276"/>
            <a:ext cx="5912891"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20734B01-7260-5A4D-8E9A-A3D89E4A3DE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Text Placeholder 4"/>
          <p:cNvSpPr>
            <a:spLocks noGrp="1"/>
          </p:cNvSpPr>
          <p:nvPr>
            <p:ph type="body" sz="quarter" idx="11" hasCustomPrompt="1"/>
          </p:nvPr>
        </p:nvSpPr>
        <p:spPr>
          <a:xfrm>
            <a:off x="6845849"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Content Placeholder 2"/>
          <p:cNvSpPr>
            <a:spLocks noGrp="1"/>
          </p:cNvSpPr>
          <p:nvPr>
            <p:ph sz="quarter" idx="18" hasCustomPrompt="1"/>
          </p:nvPr>
        </p:nvSpPr>
        <p:spPr>
          <a:xfrm>
            <a:off x="118531" y="1436276"/>
            <a:ext cx="5923517"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0" name="Title 1">
            <a:extLst>
              <a:ext uri="{FF2B5EF4-FFF2-40B4-BE49-F238E27FC236}">
                <a16:creationId xmlns:a16="http://schemas.microsoft.com/office/drawing/2014/main" id="{D796A6BD-64A5-9C49-80C3-0EEA55FDA59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9" name="Picture 8">
            <a:extLst>
              <a:ext uri="{FF2B5EF4-FFF2-40B4-BE49-F238E27FC236}">
                <a16:creationId xmlns:a16="http://schemas.microsoft.com/office/drawing/2014/main" id="{8A50CDB6-2B87-0F45-B785-0B168768329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3325" y="5721859"/>
            <a:ext cx="787400" cy="698500"/>
          </a:xfrm>
          <a:prstGeom prst="rect">
            <a:avLst/>
          </a:prstGeom>
        </p:spPr>
      </p:pic>
    </p:spTree>
    <p:extLst>
      <p:ext uri="{BB962C8B-B14F-4D97-AF65-F5344CB8AC3E}">
        <p14:creationId xmlns:p14="http://schemas.microsoft.com/office/powerpoint/2010/main" val="3729608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nd imag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4133081" y="1437277"/>
            <a:ext cx="7946332" cy="29081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Rectangle 28">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19613A8D-B828-EF41-A8F4-4A908EAF6772}"/>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hasCustomPrompt="1"/>
          </p:nvPr>
        </p:nvSpPr>
        <p:spPr>
          <a:xfrm>
            <a:off x="8167505" y="4435478"/>
            <a:ext cx="3911908"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7" name="Picture Placeholder 3"/>
          <p:cNvSpPr>
            <a:spLocks noGrp="1"/>
          </p:cNvSpPr>
          <p:nvPr>
            <p:ph type="pic" sz="quarter" idx="16" hasCustomPrompt="1"/>
          </p:nvPr>
        </p:nvSpPr>
        <p:spPr>
          <a:xfrm>
            <a:off x="4145001" y="4435478"/>
            <a:ext cx="3903972"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31"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21" name="Text Placeholder 4"/>
          <p:cNvSpPr>
            <a:spLocks noGrp="1"/>
          </p:cNvSpPr>
          <p:nvPr>
            <p:ph type="body" sz="quarter" idx="13" hasCustomPrompt="1"/>
          </p:nvPr>
        </p:nvSpPr>
        <p:spPr>
          <a:xfrm>
            <a:off x="4500925" y="1765301"/>
            <a:ext cx="7259275"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32"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4" name="Title 1">
            <a:extLst>
              <a:ext uri="{FF2B5EF4-FFF2-40B4-BE49-F238E27FC236}">
                <a16:creationId xmlns:a16="http://schemas.microsoft.com/office/drawing/2014/main" id="{3F44E664-3719-094D-9BB3-A36537B0099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955436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nd image montage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0" name="Rectangle 19">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a:extLst>
              <a:ext uri="{C183D7F6-B498-43B3-948B-1728B52AA6E4}">
                <adec:decorative xmlns:adec="http://schemas.microsoft.com/office/drawing/2017/decorative" val="1"/>
              </a:ext>
            </a:extLst>
          </p:cNvPr>
          <p:cNvSpPr/>
          <p:nvPr userDrawn="1"/>
        </p:nvSpPr>
        <p:spPr>
          <a:xfrm>
            <a:off x="4133081" y="1436200"/>
            <a:ext cx="3915892"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a:extLst>
              <a:ext uri="{C183D7F6-B498-43B3-948B-1728B52AA6E4}">
                <adec:decorative xmlns:adec="http://schemas.microsoft.com/office/drawing/2017/decorative" val="1"/>
              </a:ext>
            </a:extLst>
          </p:cNvPr>
          <p:cNvSpPr/>
          <p:nvPr userDrawn="1"/>
        </p:nvSpPr>
        <p:spPr>
          <a:xfrm>
            <a:off x="8165438" y="1435124"/>
            <a:ext cx="3898084"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a:extLst>
              <a:ext uri="{FF2B5EF4-FFF2-40B4-BE49-F238E27FC236}">
                <a16:creationId xmlns:a16="http://schemas.microsoft.com/office/drawing/2014/main" id="{30896F8A-5C4C-0F42-865E-7876D9668C6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4133081" y="4434402"/>
            <a:ext cx="7930441" cy="2327133"/>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Text Placeholder 4"/>
          <p:cNvSpPr>
            <a:spLocks noGrp="1"/>
          </p:cNvSpPr>
          <p:nvPr>
            <p:ph type="body" sz="quarter" idx="14" hasCustomPrompt="1"/>
          </p:nvPr>
        </p:nvSpPr>
        <p:spPr>
          <a:xfrm>
            <a:off x="8556336" y="1765300"/>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7" name="Text Placeholder 4"/>
          <p:cNvSpPr>
            <a:spLocks noGrp="1"/>
          </p:cNvSpPr>
          <p:nvPr>
            <p:ph type="body" sz="quarter" idx="13" hasCustomPrompt="1"/>
          </p:nvPr>
        </p:nvSpPr>
        <p:spPr>
          <a:xfrm>
            <a:off x="4500927" y="1765301"/>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1" name="Title 1">
            <a:extLst>
              <a:ext uri="{FF2B5EF4-FFF2-40B4-BE49-F238E27FC236}">
                <a16:creationId xmlns:a16="http://schemas.microsoft.com/office/drawing/2014/main" id="{AEF2316E-6486-D348-AC07-42479857323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78220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nd image montage 3">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118528" y="1437279"/>
            <a:ext cx="3912347"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a:extLst>
              <a:ext uri="{C183D7F6-B498-43B3-948B-1728B52AA6E4}">
                <adec:decorative xmlns:adec="http://schemas.microsoft.com/office/drawing/2017/decorative" val="1"/>
              </a:ext>
            </a:extLst>
          </p:cNvPr>
          <p:cNvSpPr/>
          <p:nvPr userDrawn="1"/>
        </p:nvSpPr>
        <p:spPr>
          <a:xfrm>
            <a:off x="4149404" y="1437279"/>
            <a:ext cx="3901205"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0" name="Rectangle 19">
            <a:extLst>
              <a:ext uri="{C183D7F6-B498-43B3-948B-1728B52AA6E4}">
                <adec:decorative xmlns:adec="http://schemas.microsoft.com/office/drawing/2017/decorative" val="1"/>
              </a:ext>
            </a:extLst>
          </p:cNvPr>
          <p:cNvSpPr/>
          <p:nvPr userDrawn="1"/>
        </p:nvSpPr>
        <p:spPr>
          <a:xfrm>
            <a:off x="8169140" y="4130635"/>
            <a:ext cx="3910273" cy="2630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Text Placeholder 4"/>
          <p:cNvSpPr>
            <a:spLocks noGrp="1"/>
          </p:cNvSpPr>
          <p:nvPr>
            <p:ph type="body" sz="quarter" idx="15" hasCustomPrompt="1"/>
          </p:nvPr>
        </p:nvSpPr>
        <p:spPr>
          <a:xfrm>
            <a:off x="8543379" y="4486275"/>
            <a:ext cx="3181349" cy="1955822"/>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Picture Placeholder 3"/>
          <p:cNvSpPr>
            <a:spLocks noGrp="1"/>
          </p:cNvSpPr>
          <p:nvPr>
            <p:ph type="pic" sz="quarter" idx="16" hasCustomPrompt="1"/>
          </p:nvPr>
        </p:nvSpPr>
        <p:spPr>
          <a:xfrm>
            <a:off x="4149403" y="4130635"/>
            <a:ext cx="3901204" cy="2630898"/>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4" name="Picture Placeholder 3"/>
          <p:cNvSpPr>
            <a:spLocks noGrp="1"/>
          </p:cNvSpPr>
          <p:nvPr>
            <p:ph type="pic" sz="quarter" idx="10" hasCustomPrompt="1"/>
          </p:nvPr>
        </p:nvSpPr>
        <p:spPr>
          <a:xfrm>
            <a:off x="118528" y="4122330"/>
            <a:ext cx="3905040" cy="2639205"/>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2" name="Picture Placeholder 3"/>
          <p:cNvSpPr>
            <a:spLocks noGrp="1"/>
          </p:cNvSpPr>
          <p:nvPr>
            <p:ph type="pic" sz="quarter" idx="11" hasCustomPrompt="1"/>
          </p:nvPr>
        </p:nvSpPr>
        <p:spPr>
          <a:xfrm>
            <a:off x="8169140" y="1437276"/>
            <a:ext cx="3910273" cy="2615202"/>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4" name="Text Placeholder 4"/>
          <p:cNvSpPr>
            <a:spLocks noGrp="1"/>
          </p:cNvSpPr>
          <p:nvPr>
            <p:ph type="body" sz="quarter" idx="17" hasCustomPrompt="1"/>
          </p:nvPr>
        </p:nvSpPr>
        <p:spPr>
          <a:xfrm>
            <a:off x="4452884"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Text Placeholder 4"/>
          <p:cNvSpPr>
            <a:spLocks noGrp="1"/>
          </p:cNvSpPr>
          <p:nvPr>
            <p:ph type="body" sz="quarter" idx="13" hasCustomPrompt="1"/>
          </p:nvPr>
        </p:nvSpPr>
        <p:spPr>
          <a:xfrm>
            <a:off x="448808"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Rectangle 13">
            <a:extLst>
              <a:ext uri="{FF2B5EF4-FFF2-40B4-BE49-F238E27FC236}">
                <a16:creationId xmlns:a16="http://schemas.microsoft.com/office/drawing/2014/main" id="{59646F62-A844-3E4E-A07B-DBF427FF11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itle 1">
            <a:extLst>
              <a:ext uri="{FF2B5EF4-FFF2-40B4-BE49-F238E27FC236}">
                <a16:creationId xmlns:a16="http://schemas.microsoft.com/office/drawing/2014/main" id="{C37E367A-9358-F24E-B8DF-FCDCC236AE2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5694245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is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6" name="Picture Placeholder 3">
            <a:extLst>
              <a:ext uri="{C183D7F6-B498-43B3-948B-1728B52AA6E4}">
                <adec:decorative xmlns:adec="http://schemas.microsoft.com/office/drawing/2017/decorative" val="1"/>
              </a:ext>
            </a:extLst>
          </p:cNvPr>
          <p:cNvSpPr>
            <a:spLocks noGrp="1"/>
          </p:cNvSpPr>
          <p:nvPr>
            <p:ph type="pic" sz="quarter" idx="17" hasCustomPrompt="1"/>
          </p:nvPr>
        </p:nvSpPr>
        <p:spPr>
          <a:xfrm>
            <a:off x="8171470" y="4136006"/>
            <a:ext cx="3902001" cy="262552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9" name="Text Placeholder 4">
            <a:extLst>
              <a:ext uri="{FF2B5EF4-FFF2-40B4-BE49-F238E27FC236}">
                <a16:creationId xmlns:a16="http://schemas.microsoft.com/office/drawing/2014/main" id="{CECAA1C9-7158-A44D-99A3-C70145676887}"/>
              </a:ext>
            </a:extLst>
          </p:cNvPr>
          <p:cNvSpPr>
            <a:spLocks noGrp="1"/>
          </p:cNvSpPr>
          <p:nvPr>
            <p:ph type="body" sz="quarter" idx="28" hasCustomPrompt="1"/>
          </p:nvPr>
        </p:nvSpPr>
        <p:spPr>
          <a:xfrm>
            <a:off x="85439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3" name="Picture Placeholder 3">
            <a:extLst>
              <a:ext uri="{C183D7F6-B498-43B3-948B-1728B52AA6E4}">
                <adec:decorative xmlns:adec="http://schemas.microsoft.com/office/drawing/2017/decorative" val="1"/>
              </a:ext>
            </a:extLst>
          </p:cNvPr>
          <p:cNvSpPr>
            <a:spLocks noGrp="1"/>
          </p:cNvSpPr>
          <p:nvPr>
            <p:ph type="pic" sz="quarter" idx="16" hasCustomPrompt="1"/>
          </p:nvPr>
        </p:nvSpPr>
        <p:spPr>
          <a:xfrm>
            <a:off x="4144997" y="4138185"/>
            <a:ext cx="3907944" cy="262334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8" name="Text Placeholder 4">
            <a:extLst>
              <a:ext uri="{FF2B5EF4-FFF2-40B4-BE49-F238E27FC236}">
                <a16:creationId xmlns:a16="http://schemas.microsoft.com/office/drawing/2014/main" id="{828CEDCA-8B2F-2045-9055-8FBC95B085DF}"/>
              </a:ext>
            </a:extLst>
          </p:cNvPr>
          <p:cNvSpPr>
            <a:spLocks noGrp="1"/>
          </p:cNvSpPr>
          <p:nvPr>
            <p:ph type="body" sz="quarter" idx="27" hasCustomPrompt="1"/>
          </p:nvPr>
        </p:nvSpPr>
        <p:spPr>
          <a:xfrm>
            <a:off x="45053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2" name="Picture Placeholder 3">
            <a:extLst>
              <a:ext uri="{C183D7F6-B498-43B3-948B-1728B52AA6E4}">
                <adec:decorative xmlns:adec="http://schemas.microsoft.com/office/drawing/2017/decorative" val="1"/>
              </a:ext>
            </a:extLst>
          </p:cNvPr>
          <p:cNvSpPr>
            <a:spLocks noGrp="1"/>
          </p:cNvSpPr>
          <p:nvPr>
            <p:ph type="pic" sz="quarter" idx="20" hasCustomPrompt="1"/>
          </p:nvPr>
        </p:nvSpPr>
        <p:spPr>
          <a:xfrm>
            <a:off x="118530" y="4138188"/>
            <a:ext cx="3907940" cy="262887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1" name="Text Placeholder 4">
            <a:extLst>
              <a:ext uri="{FF2B5EF4-FFF2-40B4-BE49-F238E27FC236}">
                <a16:creationId xmlns:a16="http://schemas.microsoft.com/office/drawing/2014/main" id="{49140B67-D7EA-8741-B5E4-8B6DD4AE5CF0}"/>
              </a:ext>
            </a:extLst>
          </p:cNvPr>
          <p:cNvSpPr>
            <a:spLocks noGrp="1"/>
          </p:cNvSpPr>
          <p:nvPr>
            <p:ph type="body" sz="quarter" idx="26" hasCustomPrompt="1"/>
          </p:nvPr>
        </p:nvSpPr>
        <p:spPr>
          <a:xfrm>
            <a:off x="489934"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9" name="Picture Placeholder 3">
            <a:extLst>
              <a:ext uri="{C183D7F6-B498-43B3-948B-1728B52AA6E4}">
                <adec:decorative xmlns:adec="http://schemas.microsoft.com/office/drawing/2017/decorative" val="1"/>
              </a:ext>
            </a:extLst>
          </p:cNvPr>
          <p:cNvSpPr>
            <a:spLocks noGrp="1"/>
          </p:cNvSpPr>
          <p:nvPr>
            <p:ph type="pic" sz="quarter" idx="19" hasCustomPrompt="1"/>
          </p:nvPr>
        </p:nvSpPr>
        <p:spPr>
          <a:xfrm>
            <a:off x="8171469" y="1437277"/>
            <a:ext cx="3902003"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7" name="Text Placeholder 4"/>
          <p:cNvSpPr>
            <a:spLocks noGrp="1"/>
          </p:cNvSpPr>
          <p:nvPr>
            <p:ph type="body" sz="quarter" idx="25" hasCustomPrompt="1"/>
          </p:nvPr>
        </p:nvSpPr>
        <p:spPr>
          <a:xfrm>
            <a:off x="85422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7" name="Picture Placeholder 3">
            <a:extLst>
              <a:ext uri="{C183D7F6-B498-43B3-948B-1728B52AA6E4}">
                <adec:decorative xmlns:adec="http://schemas.microsoft.com/office/drawing/2017/decorative" val="1"/>
              </a:ext>
            </a:extLst>
          </p:cNvPr>
          <p:cNvSpPr>
            <a:spLocks noGrp="1"/>
          </p:cNvSpPr>
          <p:nvPr>
            <p:ph type="pic" sz="quarter" idx="18" hasCustomPrompt="1"/>
          </p:nvPr>
        </p:nvSpPr>
        <p:spPr>
          <a:xfrm>
            <a:off x="4145000" y="1437277"/>
            <a:ext cx="3907941"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5" name="Text Placeholder 4"/>
          <p:cNvSpPr>
            <a:spLocks noGrp="1"/>
          </p:cNvSpPr>
          <p:nvPr>
            <p:ph type="body" sz="quarter" idx="23" hasCustomPrompt="1"/>
          </p:nvPr>
        </p:nvSpPr>
        <p:spPr>
          <a:xfrm>
            <a:off x="45036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8" name="Picture Placeholder 3">
            <a:extLst>
              <a:ext uri="{C183D7F6-B498-43B3-948B-1728B52AA6E4}">
                <adec:decorative xmlns:adec="http://schemas.microsoft.com/office/drawing/2017/decorative" val="1"/>
              </a:ext>
            </a:extLst>
          </p:cNvPr>
          <p:cNvSpPr>
            <a:spLocks noGrp="1"/>
          </p:cNvSpPr>
          <p:nvPr>
            <p:ph type="pic" sz="quarter" idx="11" hasCustomPrompt="1"/>
          </p:nvPr>
        </p:nvSpPr>
        <p:spPr>
          <a:xfrm>
            <a:off x="118529" y="1437277"/>
            <a:ext cx="3907943" cy="2609834"/>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21" hasCustomPrompt="1"/>
          </p:nvPr>
        </p:nvSpPr>
        <p:spPr>
          <a:xfrm>
            <a:off x="488272"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4" name="Rectangle 23">
            <a:extLst>
              <a:ext uri="{FF2B5EF4-FFF2-40B4-BE49-F238E27FC236}">
                <a16:creationId xmlns:a16="http://schemas.microsoft.com/office/drawing/2014/main" id="{DAF8B313-9E77-1A4C-97B1-A0EDBF7E279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itle 1">
            <a:extLst>
              <a:ext uri="{FF2B5EF4-FFF2-40B4-BE49-F238E27FC236}">
                <a16:creationId xmlns:a16="http://schemas.microsoft.com/office/drawing/2014/main" id="{787A5E4E-F6BA-4848-A25E-CB51D6B0067C}"/>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919226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p:nvPr>
        </p:nvSpPr>
        <p:spPr>
          <a:xfrm>
            <a:off x="667658" y="1771650"/>
            <a:ext cx="10856685" cy="3926506"/>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358EE67C-A213-524F-B237-B6A9092DFE8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4164584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729683"/>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729684"/>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7" name="Picture 6">
            <a:extLst>
              <a:ext uri="{FF2B5EF4-FFF2-40B4-BE49-F238E27FC236}">
                <a16:creationId xmlns:a16="http://schemas.microsoft.com/office/drawing/2014/main" id="{25394FEC-A56E-494D-98EE-7E05DA561CF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74147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oS Flint 2">
    <p:bg>
      <p:bgPr>
        <a:solidFill>
          <a:srgbClr val="003B49"/>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Subtitle 2">
            <a:extLst>
              <a:ext uri="{FF2B5EF4-FFF2-40B4-BE49-F238E27FC236}">
                <a16:creationId xmlns:a16="http://schemas.microsoft.com/office/drawing/2014/main" id="{68E824CE-29F3-6445-A76C-C1B27454CEEF}"/>
              </a:ext>
            </a:extLst>
          </p:cNvPr>
          <p:cNvSpPr>
            <a:spLocks noGrp="1"/>
          </p:cNvSpPr>
          <p:nvPr>
            <p:ph type="subTitle" idx="1" hasCustomPrompt="1"/>
          </p:nvPr>
        </p:nvSpPr>
        <p:spPr>
          <a:xfrm>
            <a:off x="1536917" y="265518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10" name="Title 1">
            <a:extLst>
              <a:ext uri="{FF2B5EF4-FFF2-40B4-BE49-F238E27FC236}">
                <a16:creationId xmlns:a16="http://schemas.microsoft.com/office/drawing/2014/main" id="{DA98D06A-2190-1C49-88C9-9A9D8C3FCB3F}"/>
              </a:ext>
            </a:extLst>
          </p:cNvPr>
          <p:cNvSpPr>
            <a:spLocks noGrp="1"/>
          </p:cNvSpPr>
          <p:nvPr>
            <p:ph type="ctrTitle" hasCustomPrompt="1"/>
          </p:nvPr>
        </p:nvSpPr>
        <p:spPr>
          <a:xfrm>
            <a:off x="1524000" y="3071046"/>
            <a:ext cx="9144001" cy="2380842"/>
          </a:xfrm>
          <a:prstGeom prst="rect">
            <a:avLst/>
          </a:prstGeom>
        </p:spPr>
        <p:txBody>
          <a:bodyPr anchor="t">
            <a:normAutofit/>
          </a:bodyPr>
          <a:lstStyle>
            <a:lvl1pPr algn="ctr">
              <a:defRPr sz="6000">
                <a:solidFill>
                  <a:schemeClr val="bg1"/>
                </a:solidFill>
              </a:defRPr>
            </a:lvl1pPr>
          </a:lstStyle>
          <a:p>
            <a:r>
              <a:rPr lang="en-US" dirty="0"/>
              <a:t>Presentation title</a:t>
            </a:r>
            <a:endParaRPr lang="en-GB" dirty="0"/>
          </a:p>
        </p:txBody>
      </p:sp>
      <p:pic>
        <p:nvPicPr>
          <p:cNvPr id="7" name="Picture 6">
            <a:extLst>
              <a:ext uri="{FF2B5EF4-FFF2-40B4-BE49-F238E27FC236}">
                <a16:creationId xmlns:a16="http://schemas.microsoft.com/office/drawing/2014/main" id="{C9E8342F-BCD9-5C43-992C-CD5F51484E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446400"/>
            <a:ext cx="1072823" cy="942921"/>
          </a:xfrm>
          <a:prstGeom prst="rect">
            <a:avLst/>
          </a:prstGeom>
        </p:spPr>
      </p:pic>
    </p:spTree>
    <p:extLst>
      <p:ext uri="{BB962C8B-B14F-4D97-AF65-F5344CB8AC3E}">
        <p14:creationId xmlns:p14="http://schemas.microsoft.com/office/powerpoint/2010/main" val="16542745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hoto wid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97DA7-A5EE-5147-9AC5-FA1FDF2B483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p:nvPr>
        </p:nvSpPr>
        <p:spPr>
          <a:xfrm>
            <a:off x="664449" y="1771651"/>
            <a:ext cx="10859895"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036D2144-7DFC-0A47-9A23-84BEF612EF3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7" name="Picture 6">
            <a:extLst>
              <a:ext uri="{FF2B5EF4-FFF2-40B4-BE49-F238E27FC236}">
                <a16:creationId xmlns:a16="http://schemas.microsoft.com/office/drawing/2014/main" id="{CA9B2293-AC69-9147-B99A-9B1221DE9CC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2471563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BA1D75-5A82-D945-8704-22385C2F18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9" name="Picture Placeholder 3"/>
          <p:cNvSpPr>
            <a:spLocks noGrp="1"/>
          </p:cNvSpPr>
          <p:nvPr>
            <p:ph type="pic" sz="quarter" idx="17"/>
          </p:nvPr>
        </p:nvSpPr>
        <p:spPr>
          <a:xfrm>
            <a:off x="664448"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F6681810-35D3-984C-A4C5-B75C999720A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7" name="Picture 6">
            <a:extLst>
              <a:ext uri="{FF2B5EF4-FFF2-40B4-BE49-F238E27FC236}">
                <a16:creationId xmlns:a16="http://schemas.microsoft.com/office/drawing/2014/main" id="{8D8D7CA6-0349-DA47-8206-2C137C1CA60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7404864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EAE01D-7DC8-4141-B8CD-2B872C1C400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7" name="Picture 6">
            <a:extLst>
              <a:ext uri="{FF2B5EF4-FFF2-40B4-BE49-F238E27FC236}">
                <a16:creationId xmlns:a16="http://schemas.microsoft.com/office/drawing/2014/main" id="{6A4B6564-EF07-094F-9F36-18EB2AB4FA3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1894657169"/>
      </p:ext>
    </p:extLst>
  </p:cSld>
  <p:clrMapOvr>
    <a:masterClrMapping/>
  </p:clrMapOvr>
  <p:extLst>
    <p:ext uri="{DCECCB84-F9BA-43D5-87BE-67443E8EF086}">
      <p15:sldGuideLst xmlns:p15="http://schemas.microsoft.com/office/powerpoint/2012/main">
        <p15:guide id="1" orient="horz" pos="3475" userDrawn="1">
          <p15:clr>
            <a:srgbClr val="FBAE40"/>
          </p15:clr>
        </p15:guide>
        <p15:guide id="2" pos="3885" userDrawn="1">
          <p15:clr>
            <a:srgbClr val="FBAE40"/>
          </p15:clr>
        </p15:guide>
        <p15:guide id="3" pos="7243"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759CF6-F968-FC44-A965-6194CB670DCF}"/>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33636EB0-837C-8F4D-9B6A-027CF558DE9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7CD22291-3CA2-3741-8449-E97BC753F3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28895214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Text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9FE2D0-A775-A042-8181-AE47DD79EA2B}"/>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9" name="Picture 8">
            <a:extLst>
              <a:ext uri="{FF2B5EF4-FFF2-40B4-BE49-F238E27FC236}">
                <a16:creationId xmlns:a16="http://schemas.microsoft.com/office/drawing/2014/main" id="{A6B19828-DCCD-5741-94B1-946ABC2B36F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2580337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3 column">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89D5AD-DD9F-4F4B-BCC5-0FBB145400A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667658" y="1771651"/>
            <a:ext cx="10856685" cy="3740151"/>
          </a:xfrm>
          <a:prstGeom prst="rect">
            <a:avLst/>
          </a:prstGeom>
        </p:spPr>
        <p:txBody>
          <a:bodyPr wrap="square" numCol="3" spcCol="14400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4C3871D7-CE00-9449-98B1-2C9B31B3829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44958678-1F58-CE48-B3DE-6B23DAE872D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7990849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8C2B72-5248-5645-AD3D-3EC9BAAD652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5" name="Picture 4">
            <a:extLst>
              <a:ext uri="{FF2B5EF4-FFF2-40B4-BE49-F238E27FC236}">
                <a16:creationId xmlns:a16="http://schemas.microsoft.com/office/drawing/2014/main" id="{1CAAF80D-9656-0F48-8A28-C38EFF8D016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15613962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 no titl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9C2794-FFE4-8E42-B59D-AD5F914CA50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42786614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0AD8EB-E839-4547-9E89-5B943E05A5B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7C838F3C-9E4B-BF44-A2EA-3E3532023A7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3950062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7" cy="5325258"/>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3357024" y="4040174"/>
            <a:ext cx="5467877" cy="799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BDE8E405-3AE2-8C49-9829-D2E35FC8587E}"/>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Content Placeholder 2"/>
          <p:cNvSpPr>
            <a:spLocks noGrp="1"/>
          </p:cNvSpPr>
          <p:nvPr>
            <p:ph sz="quarter" idx="18" hasCustomPrompt="1"/>
          </p:nvPr>
        </p:nvSpPr>
        <p:spPr>
          <a:xfrm>
            <a:off x="6160579" y="1436276"/>
            <a:ext cx="5912891"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6" name="Text Placeholder 4">
            <a:extLst>
              <a:ext uri="{FF2B5EF4-FFF2-40B4-BE49-F238E27FC236}">
                <a16:creationId xmlns:a16="http://schemas.microsoft.com/office/drawing/2014/main" id="{0BFEA1E2-7FF4-694D-A02B-F2A67E8DC7B3}"/>
              </a:ext>
            </a:extLst>
          </p:cNvPr>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17" name="Title 1">
            <a:extLst>
              <a:ext uri="{FF2B5EF4-FFF2-40B4-BE49-F238E27FC236}">
                <a16:creationId xmlns:a16="http://schemas.microsoft.com/office/drawing/2014/main" id="{84A9C620-42F0-B041-A8EF-013D8BA73FA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2C16D162-2A63-2146-A1A6-10594688868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278618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oS Cobalt 2">
    <p:bg>
      <p:bgPr>
        <a:solidFill>
          <a:srgbClr val="1A3F82"/>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A9C3B274-BBFE-6044-A286-605ED3BAAFEA}"/>
              </a:ext>
            </a:extLst>
          </p:cNvPr>
          <p:cNvSpPr>
            <a:spLocks noGrp="1"/>
          </p:cNvSpPr>
          <p:nvPr>
            <p:ph type="ctrTitle" hasCustomPrompt="1"/>
          </p:nvPr>
        </p:nvSpPr>
        <p:spPr>
          <a:xfrm>
            <a:off x="1524000" y="3071046"/>
            <a:ext cx="9144001" cy="2380842"/>
          </a:xfrm>
          <a:prstGeom prst="rect">
            <a:avLst/>
          </a:prstGeom>
        </p:spPr>
        <p:txBody>
          <a:bodyPr anchor="t">
            <a:normAutofit/>
          </a:bodyPr>
          <a:lstStyle>
            <a:lvl1pPr algn="ctr">
              <a:defRPr sz="6000">
                <a:solidFill>
                  <a:schemeClr val="bg1"/>
                </a:solidFill>
              </a:defRPr>
            </a:lvl1pPr>
          </a:lstStyle>
          <a:p>
            <a:r>
              <a:rPr lang="en-US" dirty="0"/>
              <a:t>Presentation title</a:t>
            </a:r>
            <a:endParaRPr lang="en-GB" dirty="0"/>
          </a:p>
        </p:txBody>
      </p:sp>
      <p:sp>
        <p:nvSpPr>
          <p:cNvPr id="6" name="Subtitle 2">
            <a:extLst>
              <a:ext uri="{FF2B5EF4-FFF2-40B4-BE49-F238E27FC236}">
                <a16:creationId xmlns:a16="http://schemas.microsoft.com/office/drawing/2014/main" id="{944DEDAB-DED7-8D4E-976B-1DDFF9413D9F}"/>
              </a:ext>
            </a:extLst>
          </p:cNvPr>
          <p:cNvSpPr>
            <a:spLocks noGrp="1"/>
          </p:cNvSpPr>
          <p:nvPr>
            <p:ph type="subTitle" idx="1" hasCustomPrompt="1"/>
          </p:nvPr>
        </p:nvSpPr>
        <p:spPr>
          <a:xfrm>
            <a:off x="1524000" y="2705266"/>
            <a:ext cx="9144000" cy="315118"/>
          </a:xfrm>
          <a:prstGeom prst="rect">
            <a:avLst/>
          </a:prstGeom>
        </p:spPr>
        <p:txBody>
          <a:bodyPr anchor="b"/>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pic>
        <p:nvPicPr>
          <p:cNvPr id="9" name="Picture 8">
            <a:extLst>
              <a:ext uri="{FF2B5EF4-FFF2-40B4-BE49-F238E27FC236}">
                <a16:creationId xmlns:a16="http://schemas.microsoft.com/office/drawing/2014/main" id="{4C9027F9-15BC-DD4B-92F5-15BF11E4042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446400"/>
            <a:ext cx="1072823" cy="942921"/>
          </a:xfrm>
          <a:prstGeom prst="rect">
            <a:avLst/>
          </a:prstGeom>
        </p:spPr>
      </p:pic>
    </p:spTree>
    <p:extLst>
      <p:ext uri="{BB962C8B-B14F-4D97-AF65-F5344CB8AC3E}">
        <p14:creationId xmlns:p14="http://schemas.microsoft.com/office/powerpoint/2010/main" val="27856408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218055"/>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6" name="Picture Placeholder 3"/>
          <p:cNvSpPr>
            <a:spLocks noGrp="1"/>
          </p:cNvSpPr>
          <p:nvPr>
            <p:ph type="pic" sz="quarter" idx="10"/>
          </p:nvPr>
        </p:nvSpPr>
        <p:spPr>
          <a:xfrm>
            <a:off x="118531" y="1436276"/>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0" name="Picture 9">
            <a:extLst>
              <a:ext uri="{FF2B5EF4-FFF2-40B4-BE49-F238E27FC236}">
                <a16:creationId xmlns:a16="http://schemas.microsoft.com/office/drawing/2014/main" id="{037E08ED-D976-074B-8E33-D582A1D9F82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3108" y="5635578"/>
            <a:ext cx="1072823" cy="942921"/>
          </a:xfrm>
          <a:prstGeom prst="rect">
            <a:avLst/>
          </a:prstGeom>
        </p:spPr>
      </p:pic>
    </p:spTree>
    <p:extLst>
      <p:ext uri="{BB962C8B-B14F-4D97-AF65-F5344CB8AC3E}">
        <p14:creationId xmlns:p14="http://schemas.microsoft.com/office/powerpoint/2010/main" val="1609256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photo block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8" name="Picture 7">
            <a:extLst>
              <a:ext uri="{FF2B5EF4-FFF2-40B4-BE49-F238E27FC236}">
                <a16:creationId xmlns:a16="http://schemas.microsoft.com/office/drawing/2014/main" id="{D93E5D24-5E9B-F343-BF2E-F814A01F037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14580457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and 3 photos">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7620" y="5800677"/>
            <a:ext cx="1063872" cy="701291"/>
          </a:xfrm>
          <a:prstGeom prst="rect">
            <a:avLst/>
          </a:prstGeom>
        </p:spPr>
      </p:pic>
      <p:sp>
        <p:nvSpPr>
          <p:cNvPr id="13" name="Rectangle 12">
            <a:extLst>
              <a:ext uri="{FF2B5EF4-FFF2-40B4-BE49-F238E27FC236}">
                <a16:creationId xmlns:a16="http://schemas.microsoft.com/office/drawing/2014/main" id="{04689A0E-533C-9C47-9CD8-AC4E03F4198D}"/>
              </a:ex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Rectangle 9">
            <a:extLst>
              <a:ext uri="{FF2B5EF4-FFF2-40B4-BE49-F238E27FC236}">
                <a16:creationId xmlns:a16="http://schemas.microsoft.com/office/drawing/2014/main" id="{902BC9C9-4741-0046-BB68-C2A9D54DF3D7}"/>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Picture Placeholder 3"/>
          <p:cNvSpPr>
            <a:spLocks noGrp="1"/>
          </p:cNvSpPr>
          <p:nvPr>
            <p:ph type="pic" sz="quarter" idx="13"/>
          </p:nvPr>
        </p:nvSpPr>
        <p:spPr>
          <a:xfrm>
            <a:off x="9859329" y="4210052"/>
            <a:ext cx="2214137"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Picture Placeholder 3"/>
          <p:cNvSpPr>
            <a:spLocks noGrp="1"/>
          </p:cNvSpPr>
          <p:nvPr>
            <p:ph type="pic" sz="quarter" idx="12"/>
          </p:nvPr>
        </p:nvSpPr>
        <p:spPr>
          <a:xfrm>
            <a:off x="6160579" y="4210052"/>
            <a:ext cx="3580216" cy="2551483"/>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Picture Placeholder 3"/>
          <p:cNvSpPr>
            <a:spLocks noGrp="1"/>
          </p:cNvSpPr>
          <p:nvPr>
            <p:ph type="pic" sz="quarter" idx="10"/>
          </p:nvPr>
        </p:nvSpPr>
        <p:spPr>
          <a:xfrm>
            <a:off x="6160579" y="1435101"/>
            <a:ext cx="5912887" cy="2679701"/>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a:extLst>
              <a:ext uri="{FF2B5EF4-FFF2-40B4-BE49-F238E27FC236}">
                <a16:creationId xmlns:a16="http://schemas.microsoft.com/office/drawing/2014/main" id="{24873579-44C4-8D4B-8A4C-A9E371875F7B}"/>
              </a:ext>
            </a:extLst>
          </p:cNvPr>
          <p:cNvSpPr>
            <a:spLocks noGrp="1"/>
          </p:cNvSpPr>
          <p:nvPr>
            <p:ph type="body" sz="quarter" idx="11" hasCustomPrompt="1"/>
          </p:nvPr>
        </p:nvSpPr>
        <p:spPr>
          <a:xfrm>
            <a:off x="790057"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Title 1">
            <a:extLst>
              <a:ext uri="{FF2B5EF4-FFF2-40B4-BE49-F238E27FC236}">
                <a16:creationId xmlns:a16="http://schemas.microsoft.com/office/drawing/2014/main" id="{D46F2D1E-4212-084F-8A5E-57ECF0C34E99}"/>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12" name="Picture 11">
            <a:extLst>
              <a:ext uri="{FF2B5EF4-FFF2-40B4-BE49-F238E27FC236}">
                <a16:creationId xmlns:a16="http://schemas.microsoft.com/office/drawing/2014/main" id="{501302BB-4551-E648-85B4-734AFBCEC5B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6589" y="5757789"/>
            <a:ext cx="787400" cy="698500"/>
          </a:xfrm>
          <a:prstGeom prst="rect">
            <a:avLst/>
          </a:prstGeom>
        </p:spPr>
      </p:pic>
    </p:spTree>
    <p:extLst>
      <p:ext uri="{BB962C8B-B14F-4D97-AF65-F5344CB8AC3E}">
        <p14:creationId xmlns:p14="http://schemas.microsoft.com/office/powerpoint/2010/main" val="5233196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6160580" y="1436276"/>
            <a:ext cx="5912891" cy="5325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20734B01-7260-5A4D-8E9A-A3D89E4A3DE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Text Placeholder 4"/>
          <p:cNvSpPr>
            <a:spLocks noGrp="1"/>
          </p:cNvSpPr>
          <p:nvPr>
            <p:ph type="body" sz="quarter" idx="11" hasCustomPrompt="1"/>
          </p:nvPr>
        </p:nvSpPr>
        <p:spPr>
          <a:xfrm>
            <a:off x="6845849" y="2162630"/>
            <a:ext cx="4699000" cy="3218055"/>
          </a:xfrm>
          <a:prstGeom prst="rect">
            <a:avLst/>
          </a:prstGeom>
        </p:spPr>
        <p:txBody>
          <a:bodyPr anchor="ctr">
            <a:normAutofit/>
          </a:bodyPr>
          <a:lstStyle>
            <a:lvl1pPr marL="0" indent="0" algn="ctr">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Content Placeholder 2"/>
          <p:cNvSpPr>
            <a:spLocks noGrp="1"/>
          </p:cNvSpPr>
          <p:nvPr>
            <p:ph sz="quarter" idx="18" hasCustomPrompt="1"/>
          </p:nvPr>
        </p:nvSpPr>
        <p:spPr>
          <a:xfrm>
            <a:off x="118531" y="1436276"/>
            <a:ext cx="5923517"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0" name="Title 1">
            <a:extLst>
              <a:ext uri="{FF2B5EF4-FFF2-40B4-BE49-F238E27FC236}">
                <a16:creationId xmlns:a16="http://schemas.microsoft.com/office/drawing/2014/main" id="{D796A6BD-64A5-9C49-80C3-0EEA55FDA59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9" name="Picture 8">
            <a:extLst>
              <a:ext uri="{FF2B5EF4-FFF2-40B4-BE49-F238E27FC236}">
                <a16:creationId xmlns:a16="http://schemas.microsoft.com/office/drawing/2014/main" id="{968F1842-C7B1-ED4F-BB35-478D71F2D35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3325" y="5721859"/>
            <a:ext cx="787400" cy="698500"/>
          </a:xfrm>
          <a:prstGeom prst="rect">
            <a:avLst/>
          </a:prstGeom>
        </p:spPr>
      </p:pic>
    </p:spTree>
    <p:extLst>
      <p:ext uri="{BB962C8B-B14F-4D97-AF65-F5344CB8AC3E}">
        <p14:creationId xmlns:p14="http://schemas.microsoft.com/office/powerpoint/2010/main" val="9832752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and imag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4133081" y="1437277"/>
            <a:ext cx="7946332" cy="29081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Rectangle 28">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19613A8D-B828-EF41-A8F4-4A908EAF6772}"/>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hasCustomPrompt="1"/>
          </p:nvPr>
        </p:nvSpPr>
        <p:spPr>
          <a:xfrm>
            <a:off x="8167505" y="4435478"/>
            <a:ext cx="3911908"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7" name="Picture Placeholder 3"/>
          <p:cNvSpPr>
            <a:spLocks noGrp="1"/>
          </p:cNvSpPr>
          <p:nvPr>
            <p:ph type="pic" sz="quarter" idx="16" hasCustomPrompt="1"/>
          </p:nvPr>
        </p:nvSpPr>
        <p:spPr>
          <a:xfrm>
            <a:off x="4145001" y="4435478"/>
            <a:ext cx="3903972" cy="2326057"/>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31"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21" name="Text Placeholder 4"/>
          <p:cNvSpPr>
            <a:spLocks noGrp="1"/>
          </p:cNvSpPr>
          <p:nvPr>
            <p:ph type="body" sz="quarter" idx="13" hasCustomPrompt="1"/>
          </p:nvPr>
        </p:nvSpPr>
        <p:spPr>
          <a:xfrm>
            <a:off x="4500925" y="1765301"/>
            <a:ext cx="7259275"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32"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14" name="Title 1">
            <a:extLst>
              <a:ext uri="{FF2B5EF4-FFF2-40B4-BE49-F238E27FC236}">
                <a16:creationId xmlns:a16="http://schemas.microsoft.com/office/drawing/2014/main" id="{3F44E664-3719-094D-9BB3-A36537B0099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8334143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and image montage 2">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0" name="Rectangle 19">
            <a:extLst>
              <a:ext uri="{C183D7F6-B498-43B3-948B-1728B52AA6E4}">
                <adec:decorative xmlns:adec="http://schemas.microsoft.com/office/drawing/2017/decorative" val="1"/>
              </a:ext>
            </a:extLst>
          </p:cNvPr>
          <p:cNvSpPr/>
          <p:nvPr userDrawn="1"/>
        </p:nvSpPr>
        <p:spPr>
          <a:xfrm>
            <a:off x="118531" y="3747639"/>
            <a:ext cx="3898084" cy="3013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a:extLst>
              <a:ext uri="{C183D7F6-B498-43B3-948B-1728B52AA6E4}">
                <adec:decorative xmlns:adec="http://schemas.microsoft.com/office/drawing/2017/decorative" val="1"/>
              </a:ext>
            </a:extLst>
          </p:cNvPr>
          <p:cNvSpPr/>
          <p:nvPr userDrawn="1"/>
        </p:nvSpPr>
        <p:spPr>
          <a:xfrm>
            <a:off x="4133081" y="1436200"/>
            <a:ext cx="3915892"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a:extLst>
              <a:ext uri="{C183D7F6-B498-43B3-948B-1728B52AA6E4}">
                <adec:decorative xmlns:adec="http://schemas.microsoft.com/office/drawing/2017/decorative" val="1"/>
              </a:ext>
            </a:extLst>
          </p:cNvPr>
          <p:cNvSpPr/>
          <p:nvPr userDrawn="1"/>
        </p:nvSpPr>
        <p:spPr>
          <a:xfrm>
            <a:off x="8165438" y="1435124"/>
            <a:ext cx="3898084" cy="291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a:extLst>
              <a:ext uri="{FF2B5EF4-FFF2-40B4-BE49-F238E27FC236}">
                <a16:creationId xmlns:a16="http://schemas.microsoft.com/office/drawing/2014/main" id="{30896F8A-5C4C-0F42-865E-7876D9668C6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4133081" y="4434402"/>
            <a:ext cx="7930441" cy="2327133"/>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15" hasCustomPrompt="1"/>
          </p:nvPr>
        </p:nvSpPr>
        <p:spPr>
          <a:xfrm>
            <a:off x="488272" y="4130637"/>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9" name="Text Placeholder 4"/>
          <p:cNvSpPr>
            <a:spLocks noGrp="1"/>
          </p:cNvSpPr>
          <p:nvPr>
            <p:ph type="body" sz="quarter" idx="14" hasCustomPrompt="1"/>
          </p:nvPr>
        </p:nvSpPr>
        <p:spPr>
          <a:xfrm>
            <a:off x="8556336" y="1765300"/>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7" name="Text Placeholder 4"/>
          <p:cNvSpPr>
            <a:spLocks noGrp="1"/>
          </p:cNvSpPr>
          <p:nvPr>
            <p:ph type="body" sz="quarter" idx="13" hasCustomPrompt="1"/>
          </p:nvPr>
        </p:nvSpPr>
        <p:spPr>
          <a:xfrm>
            <a:off x="4500927" y="1765301"/>
            <a:ext cx="3181349" cy="2247901"/>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Picture Placeholder 3"/>
          <p:cNvSpPr>
            <a:spLocks noGrp="1"/>
          </p:cNvSpPr>
          <p:nvPr>
            <p:ph type="pic" sz="quarter" idx="11" hasCustomPrompt="1"/>
          </p:nvPr>
        </p:nvSpPr>
        <p:spPr>
          <a:xfrm>
            <a:off x="134423" y="1436202"/>
            <a:ext cx="3882192" cy="2221461"/>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1" name="Title 1">
            <a:extLst>
              <a:ext uri="{FF2B5EF4-FFF2-40B4-BE49-F238E27FC236}">
                <a16:creationId xmlns:a16="http://schemas.microsoft.com/office/drawing/2014/main" id="{AEF2316E-6486-D348-AC07-42479857323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650462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and image montage 3">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userDrawn="1"/>
        </p:nvSpPr>
        <p:spPr>
          <a:xfrm>
            <a:off x="118528" y="1437279"/>
            <a:ext cx="3912347"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a:extLst>
              <a:ext uri="{C183D7F6-B498-43B3-948B-1728B52AA6E4}">
                <adec:decorative xmlns:adec="http://schemas.microsoft.com/office/drawing/2017/decorative" val="1"/>
              </a:ext>
            </a:extLst>
          </p:cNvPr>
          <p:cNvSpPr/>
          <p:nvPr userDrawn="1"/>
        </p:nvSpPr>
        <p:spPr>
          <a:xfrm>
            <a:off x="4149404" y="1437279"/>
            <a:ext cx="3901205" cy="261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0" name="Rectangle 19">
            <a:extLst>
              <a:ext uri="{C183D7F6-B498-43B3-948B-1728B52AA6E4}">
                <adec:decorative xmlns:adec="http://schemas.microsoft.com/office/drawing/2017/decorative" val="1"/>
              </a:ext>
            </a:extLst>
          </p:cNvPr>
          <p:cNvSpPr/>
          <p:nvPr userDrawn="1"/>
        </p:nvSpPr>
        <p:spPr>
          <a:xfrm>
            <a:off x="8169140" y="4130635"/>
            <a:ext cx="3910273" cy="2630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Text Placeholder 4"/>
          <p:cNvSpPr>
            <a:spLocks noGrp="1"/>
          </p:cNvSpPr>
          <p:nvPr>
            <p:ph type="body" sz="quarter" idx="15" hasCustomPrompt="1"/>
          </p:nvPr>
        </p:nvSpPr>
        <p:spPr>
          <a:xfrm>
            <a:off x="8543379" y="4486275"/>
            <a:ext cx="3181349" cy="1955822"/>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Picture Placeholder 3"/>
          <p:cNvSpPr>
            <a:spLocks noGrp="1"/>
          </p:cNvSpPr>
          <p:nvPr>
            <p:ph type="pic" sz="quarter" idx="16" hasCustomPrompt="1"/>
          </p:nvPr>
        </p:nvSpPr>
        <p:spPr>
          <a:xfrm>
            <a:off x="4149403" y="4130635"/>
            <a:ext cx="3901204" cy="2630898"/>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4" name="Picture Placeholder 3"/>
          <p:cNvSpPr>
            <a:spLocks noGrp="1"/>
          </p:cNvSpPr>
          <p:nvPr>
            <p:ph type="pic" sz="quarter" idx="10" hasCustomPrompt="1"/>
          </p:nvPr>
        </p:nvSpPr>
        <p:spPr>
          <a:xfrm>
            <a:off x="118528" y="4122330"/>
            <a:ext cx="3905040" cy="2639205"/>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2" name="Picture Placeholder 3"/>
          <p:cNvSpPr>
            <a:spLocks noGrp="1"/>
          </p:cNvSpPr>
          <p:nvPr>
            <p:ph type="pic" sz="quarter" idx="11" hasCustomPrompt="1"/>
          </p:nvPr>
        </p:nvSpPr>
        <p:spPr>
          <a:xfrm>
            <a:off x="8169140" y="1437276"/>
            <a:ext cx="3910273" cy="2615202"/>
          </a:xfrm>
          <a:prstGeom prst="rect">
            <a:avLst/>
          </a:prstGeom>
        </p:spPr>
        <p:txBody>
          <a:bodyPr tIns="936000" anchor="ctr"/>
          <a:lstStyle>
            <a:lvl1pPr marL="0" indent="0" algn="ctr">
              <a:buNone/>
              <a:defRPr sz="1350">
                <a:solidFill>
                  <a:schemeClr val="bg2"/>
                </a:solidFill>
              </a:defRPr>
            </a:lvl1pPr>
          </a:lstStyle>
          <a:p>
            <a:r>
              <a:rPr lang="en-GB" dirty="0"/>
              <a:t>Photo</a:t>
            </a:r>
          </a:p>
        </p:txBody>
      </p:sp>
      <p:sp>
        <p:nvSpPr>
          <p:cNvPr id="24" name="Text Placeholder 4"/>
          <p:cNvSpPr>
            <a:spLocks noGrp="1"/>
          </p:cNvSpPr>
          <p:nvPr>
            <p:ph type="body" sz="quarter" idx="17" hasCustomPrompt="1"/>
          </p:nvPr>
        </p:nvSpPr>
        <p:spPr>
          <a:xfrm>
            <a:off x="4452884"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8" name="Text Placeholder 4"/>
          <p:cNvSpPr>
            <a:spLocks noGrp="1"/>
          </p:cNvSpPr>
          <p:nvPr>
            <p:ph type="body" sz="quarter" idx="13" hasCustomPrompt="1"/>
          </p:nvPr>
        </p:nvSpPr>
        <p:spPr>
          <a:xfrm>
            <a:off x="448808" y="1765300"/>
            <a:ext cx="3142117" cy="198234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4" name="Rectangle 13">
            <a:extLst>
              <a:ext uri="{FF2B5EF4-FFF2-40B4-BE49-F238E27FC236}">
                <a16:creationId xmlns:a16="http://schemas.microsoft.com/office/drawing/2014/main" id="{59646F62-A844-3E4E-A07B-DBF427FF11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itle 1">
            <a:extLst>
              <a:ext uri="{FF2B5EF4-FFF2-40B4-BE49-F238E27FC236}">
                <a16:creationId xmlns:a16="http://schemas.microsoft.com/office/drawing/2014/main" id="{C37E367A-9358-F24E-B8DF-FCDCC236AE2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6625921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ise montag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6" name="Picture Placeholder 3">
            <a:extLst>
              <a:ext uri="{C183D7F6-B498-43B3-948B-1728B52AA6E4}">
                <adec:decorative xmlns:adec="http://schemas.microsoft.com/office/drawing/2017/decorative" val="1"/>
              </a:ext>
            </a:extLst>
          </p:cNvPr>
          <p:cNvSpPr>
            <a:spLocks noGrp="1"/>
          </p:cNvSpPr>
          <p:nvPr>
            <p:ph type="pic" sz="quarter" idx="17" hasCustomPrompt="1"/>
          </p:nvPr>
        </p:nvSpPr>
        <p:spPr>
          <a:xfrm>
            <a:off x="8171470" y="4136006"/>
            <a:ext cx="3902001" cy="262552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9" name="Text Placeholder 4">
            <a:extLst>
              <a:ext uri="{FF2B5EF4-FFF2-40B4-BE49-F238E27FC236}">
                <a16:creationId xmlns:a16="http://schemas.microsoft.com/office/drawing/2014/main" id="{CECAA1C9-7158-A44D-99A3-C70145676887}"/>
              </a:ext>
            </a:extLst>
          </p:cNvPr>
          <p:cNvSpPr>
            <a:spLocks noGrp="1"/>
          </p:cNvSpPr>
          <p:nvPr>
            <p:ph type="body" sz="quarter" idx="28" hasCustomPrompt="1"/>
          </p:nvPr>
        </p:nvSpPr>
        <p:spPr>
          <a:xfrm>
            <a:off x="85439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3" name="Picture Placeholder 3">
            <a:extLst>
              <a:ext uri="{C183D7F6-B498-43B3-948B-1728B52AA6E4}">
                <adec:decorative xmlns:adec="http://schemas.microsoft.com/office/drawing/2017/decorative" val="1"/>
              </a:ext>
            </a:extLst>
          </p:cNvPr>
          <p:cNvSpPr>
            <a:spLocks noGrp="1"/>
          </p:cNvSpPr>
          <p:nvPr>
            <p:ph type="pic" sz="quarter" idx="16" hasCustomPrompt="1"/>
          </p:nvPr>
        </p:nvSpPr>
        <p:spPr>
          <a:xfrm>
            <a:off x="4144997" y="4138185"/>
            <a:ext cx="3907944" cy="262334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8" name="Text Placeholder 4">
            <a:extLst>
              <a:ext uri="{FF2B5EF4-FFF2-40B4-BE49-F238E27FC236}">
                <a16:creationId xmlns:a16="http://schemas.microsoft.com/office/drawing/2014/main" id="{828CEDCA-8B2F-2045-9055-8FBC95B085DF}"/>
              </a:ext>
            </a:extLst>
          </p:cNvPr>
          <p:cNvSpPr>
            <a:spLocks noGrp="1"/>
          </p:cNvSpPr>
          <p:nvPr>
            <p:ph type="body" sz="quarter" idx="27" hasCustomPrompt="1"/>
          </p:nvPr>
        </p:nvSpPr>
        <p:spPr>
          <a:xfrm>
            <a:off x="4505326"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2" name="Picture Placeholder 3">
            <a:extLst>
              <a:ext uri="{C183D7F6-B498-43B3-948B-1728B52AA6E4}">
                <adec:decorative xmlns:adec="http://schemas.microsoft.com/office/drawing/2017/decorative" val="1"/>
              </a:ext>
            </a:extLst>
          </p:cNvPr>
          <p:cNvSpPr>
            <a:spLocks noGrp="1"/>
          </p:cNvSpPr>
          <p:nvPr>
            <p:ph type="pic" sz="quarter" idx="20" hasCustomPrompt="1"/>
          </p:nvPr>
        </p:nvSpPr>
        <p:spPr>
          <a:xfrm>
            <a:off x="118530" y="4138188"/>
            <a:ext cx="3907940" cy="2628878"/>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1" name="Text Placeholder 4">
            <a:extLst>
              <a:ext uri="{FF2B5EF4-FFF2-40B4-BE49-F238E27FC236}">
                <a16:creationId xmlns:a16="http://schemas.microsoft.com/office/drawing/2014/main" id="{49140B67-D7EA-8741-B5E4-8B6DD4AE5CF0}"/>
              </a:ext>
            </a:extLst>
          </p:cNvPr>
          <p:cNvSpPr>
            <a:spLocks noGrp="1"/>
          </p:cNvSpPr>
          <p:nvPr>
            <p:ph type="body" sz="quarter" idx="26" hasCustomPrompt="1"/>
          </p:nvPr>
        </p:nvSpPr>
        <p:spPr>
          <a:xfrm>
            <a:off x="489934" y="444919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9" name="Picture Placeholder 3">
            <a:extLst>
              <a:ext uri="{C183D7F6-B498-43B3-948B-1728B52AA6E4}">
                <adec:decorative xmlns:adec="http://schemas.microsoft.com/office/drawing/2017/decorative" val="1"/>
              </a:ext>
            </a:extLst>
          </p:cNvPr>
          <p:cNvSpPr>
            <a:spLocks noGrp="1"/>
          </p:cNvSpPr>
          <p:nvPr>
            <p:ph type="pic" sz="quarter" idx="19" hasCustomPrompt="1"/>
          </p:nvPr>
        </p:nvSpPr>
        <p:spPr>
          <a:xfrm>
            <a:off x="8171469" y="1437277"/>
            <a:ext cx="3902003"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7" name="Text Placeholder 4"/>
          <p:cNvSpPr>
            <a:spLocks noGrp="1"/>
          </p:cNvSpPr>
          <p:nvPr>
            <p:ph type="body" sz="quarter" idx="25" hasCustomPrompt="1"/>
          </p:nvPr>
        </p:nvSpPr>
        <p:spPr>
          <a:xfrm>
            <a:off x="85422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7" name="Picture Placeholder 3">
            <a:extLst>
              <a:ext uri="{C183D7F6-B498-43B3-948B-1728B52AA6E4}">
                <adec:decorative xmlns:adec="http://schemas.microsoft.com/office/drawing/2017/decorative" val="1"/>
              </a:ext>
            </a:extLst>
          </p:cNvPr>
          <p:cNvSpPr>
            <a:spLocks noGrp="1"/>
          </p:cNvSpPr>
          <p:nvPr>
            <p:ph type="pic" sz="quarter" idx="18" hasCustomPrompt="1"/>
          </p:nvPr>
        </p:nvSpPr>
        <p:spPr>
          <a:xfrm>
            <a:off x="4145000" y="1437277"/>
            <a:ext cx="3907941" cy="2609833"/>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5" name="Text Placeholder 4"/>
          <p:cNvSpPr>
            <a:spLocks noGrp="1"/>
          </p:cNvSpPr>
          <p:nvPr>
            <p:ph type="body" sz="quarter" idx="23" hasCustomPrompt="1"/>
          </p:nvPr>
        </p:nvSpPr>
        <p:spPr>
          <a:xfrm>
            <a:off x="4503664"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18" name="Picture Placeholder 3">
            <a:extLst>
              <a:ext uri="{C183D7F6-B498-43B3-948B-1728B52AA6E4}">
                <adec:decorative xmlns:adec="http://schemas.microsoft.com/office/drawing/2017/decorative" val="1"/>
              </a:ext>
            </a:extLst>
          </p:cNvPr>
          <p:cNvSpPr>
            <a:spLocks noGrp="1"/>
          </p:cNvSpPr>
          <p:nvPr>
            <p:ph type="pic" sz="quarter" idx="11" hasCustomPrompt="1"/>
          </p:nvPr>
        </p:nvSpPr>
        <p:spPr>
          <a:xfrm>
            <a:off x="118529" y="1437277"/>
            <a:ext cx="3907943" cy="2609834"/>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a:t>Photo</a:t>
            </a:r>
          </a:p>
        </p:txBody>
      </p:sp>
      <p:sp>
        <p:nvSpPr>
          <p:cNvPr id="23" name="Text Placeholder 4"/>
          <p:cNvSpPr>
            <a:spLocks noGrp="1"/>
          </p:cNvSpPr>
          <p:nvPr>
            <p:ph type="body" sz="quarter" idx="21" hasCustomPrompt="1"/>
          </p:nvPr>
        </p:nvSpPr>
        <p:spPr>
          <a:xfrm>
            <a:off x="488272" y="1762733"/>
            <a:ext cx="3181349" cy="1943060"/>
          </a:xfrm>
          <a:prstGeom prst="rect">
            <a:avLst/>
          </a:prstGeom>
        </p:spPr>
        <p:txBody>
          <a:bodyPr anchor="ctr">
            <a:normAutofit/>
          </a:bodyPr>
          <a:lstStyle>
            <a:lvl1pPr marL="0" indent="0" algn="ctr">
              <a:lnSpc>
                <a:spcPct val="120000"/>
              </a:lnSpc>
              <a:buNone/>
              <a:defRPr sz="2000" spc="0" baseline="0">
                <a:solidFill>
                  <a:schemeClr val="tx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Delete text box if not used</a:t>
            </a:r>
          </a:p>
        </p:txBody>
      </p:sp>
      <p:sp>
        <p:nvSpPr>
          <p:cNvPr id="24" name="Rectangle 23">
            <a:extLst>
              <a:ext uri="{FF2B5EF4-FFF2-40B4-BE49-F238E27FC236}">
                <a16:creationId xmlns:a16="http://schemas.microsoft.com/office/drawing/2014/main" id="{DAF8B313-9E77-1A4C-97B1-A0EDBF7E279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A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itle 1">
            <a:extLst>
              <a:ext uri="{FF2B5EF4-FFF2-40B4-BE49-F238E27FC236}">
                <a16:creationId xmlns:a16="http://schemas.microsoft.com/office/drawing/2014/main" id="{787A5E4E-F6BA-4848-A25E-CB51D6B0067C}"/>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86849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p:nvPr>
        </p:nvSpPr>
        <p:spPr>
          <a:xfrm>
            <a:off x="667658" y="1771650"/>
            <a:ext cx="10856685" cy="3926506"/>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pic>
        <p:nvPicPr>
          <p:cNvPr id="6" name="Picture 5">
            <a:extLst>
              <a:ext uri="{FF2B5EF4-FFF2-40B4-BE49-F238E27FC236}">
                <a16:creationId xmlns:a16="http://schemas.microsoft.com/office/drawing/2014/main" id="{3BADD4B2-591D-FE41-9EE4-18FA8500FCE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297" y="5799600"/>
            <a:ext cx="787400" cy="698500"/>
          </a:xfrm>
          <a:prstGeom prst="rect">
            <a:avLst/>
          </a:prstGeom>
        </p:spPr>
      </p:pic>
    </p:spTree>
    <p:extLst>
      <p:ext uri="{BB962C8B-B14F-4D97-AF65-F5344CB8AC3E}">
        <p14:creationId xmlns:p14="http://schemas.microsoft.com/office/powerpoint/2010/main" val="3300252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ext and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729683"/>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729684"/>
          </a:xfrm>
          <a:prstGeom prst="rect">
            <a:avLst/>
          </a:prstGeom>
        </p:spPr>
        <p:txBody>
          <a:bodyPr numCol="1" spcCol="0">
            <a:no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9362247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oS Coral 2">
    <p:bg>
      <p:bgPr>
        <a:solidFill>
          <a:srgbClr val="D4263E"/>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D4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Subtitle 2">
            <a:extLst>
              <a:ext uri="{FF2B5EF4-FFF2-40B4-BE49-F238E27FC236}">
                <a16:creationId xmlns:a16="http://schemas.microsoft.com/office/drawing/2014/main" id="{8A354929-EFF9-5442-B06E-68E6740AA97E}"/>
              </a:ext>
            </a:extLst>
          </p:cNvPr>
          <p:cNvSpPr>
            <a:spLocks noGrp="1"/>
          </p:cNvSpPr>
          <p:nvPr>
            <p:ph type="subTitle" idx="1" hasCustomPrompt="1"/>
          </p:nvPr>
        </p:nvSpPr>
        <p:spPr>
          <a:xfrm>
            <a:off x="1524000" y="2705266"/>
            <a:ext cx="9144000" cy="315118"/>
          </a:xfrm>
          <a:prstGeom prst="rect">
            <a:avLst/>
          </a:prstGeom>
        </p:spPr>
        <p:txBody>
          <a:bodyPr anchor="b"/>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7" name="Title 1">
            <a:extLst>
              <a:ext uri="{FF2B5EF4-FFF2-40B4-BE49-F238E27FC236}">
                <a16:creationId xmlns:a16="http://schemas.microsoft.com/office/drawing/2014/main" id="{C3CC1901-6F3E-EC46-8628-1A9D3733BF4F}"/>
              </a:ext>
            </a:extLst>
          </p:cNvPr>
          <p:cNvSpPr>
            <a:spLocks noGrp="1"/>
          </p:cNvSpPr>
          <p:nvPr>
            <p:ph type="ctrTitle" hasCustomPrompt="1"/>
          </p:nvPr>
        </p:nvSpPr>
        <p:spPr>
          <a:xfrm>
            <a:off x="1524000" y="3071046"/>
            <a:ext cx="9144001" cy="2380842"/>
          </a:xfrm>
          <a:prstGeom prst="rect">
            <a:avLst/>
          </a:prstGeom>
        </p:spPr>
        <p:txBody>
          <a:bodyPr anchor="t">
            <a:normAutofit/>
          </a:bodyPr>
          <a:lstStyle>
            <a:lvl1pPr algn="ctr">
              <a:defRPr sz="6000">
                <a:solidFill>
                  <a:schemeClr val="bg1"/>
                </a:solidFill>
              </a:defRPr>
            </a:lvl1pPr>
          </a:lstStyle>
          <a:p>
            <a:r>
              <a:rPr lang="en-US" dirty="0"/>
              <a:t>Presentation title</a:t>
            </a:r>
            <a:endParaRPr lang="en-GB" dirty="0"/>
          </a:p>
        </p:txBody>
      </p:sp>
      <p:pic>
        <p:nvPicPr>
          <p:cNvPr id="6" name="Picture 5">
            <a:extLst>
              <a:ext uri="{FF2B5EF4-FFF2-40B4-BE49-F238E27FC236}">
                <a16:creationId xmlns:a16="http://schemas.microsoft.com/office/drawing/2014/main" id="{676053FF-2A61-3F49-A2F4-30DEFC4A45C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588" y="446400"/>
            <a:ext cx="1072823" cy="942921"/>
          </a:xfrm>
          <a:prstGeom prst="rect">
            <a:avLst/>
          </a:prstGeom>
        </p:spPr>
      </p:pic>
    </p:spTree>
    <p:extLst>
      <p:ext uri="{BB962C8B-B14F-4D97-AF65-F5344CB8AC3E}">
        <p14:creationId xmlns:p14="http://schemas.microsoft.com/office/powerpoint/2010/main" val="24401699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wid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97DA7-A5EE-5147-9AC5-FA1FDF2B483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1" name="Picture 20">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9" name="Picture Placeholder 3"/>
          <p:cNvSpPr>
            <a:spLocks noGrp="1"/>
          </p:cNvSpPr>
          <p:nvPr>
            <p:ph type="pic" sz="quarter" idx="17"/>
          </p:nvPr>
        </p:nvSpPr>
        <p:spPr>
          <a:xfrm>
            <a:off x="664449" y="1771651"/>
            <a:ext cx="10859895"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036D2144-7DFC-0A47-9A23-84BEF612EF3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0895625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Photo">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BA1D75-5A82-D945-8704-22385C2F181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1" name="Picture 20">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5" name="Picture Placeholder 3"/>
          <p:cNvSpPr>
            <a:spLocks noGrp="1"/>
          </p:cNvSpPr>
          <p:nvPr>
            <p:ph type="pic" sz="quarter" idx="10"/>
          </p:nvPr>
        </p:nvSpPr>
        <p:spPr>
          <a:xfrm>
            <a:off x="6161540"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9" name="Picture Placeholder 3"/>
          <p:cNvSpPr>
            <a:spLocks noGrp="1"/>
          </p:cNvSpPr>
          <p:nvPr>
            <p:ph type="pic" sz="quarter" idx="17"/>
          </p:nvPr>
        </p:nvSpPr>
        <p:spPr>
          <a:xfrm>
            <a:off x="664448" y="1771651"/>
            <a:ext cx="5362803" cy="3729684"/>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9" name="Title 1">
            <a:extLst>
              <a:ext uri="{FF2B5EF4-FFF2-40B4-BE49-F238E27FC236}">
                <a16:creationId xmlns:a16="http://schemas.microsoft.com/office/drawing/2014/main" id="{F6681810-35D3-984C-A4C5-B75C999720A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6075891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EAE01D-7DC8-4141-B8CD-2B872C1C400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3" name="Picture 22">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711019125"/>
      </p:ext>
    </p:extLst>
  </p:cSld>
  <p:clrMapOvr>
    <a:masterClrMapping/>
  </p:clrMapOvr>
  <p:extLst>
    <p:ext uri="{DCECCB84-F9BA-43D5-87BE-67443E8EF086}">
      <p15:sldGuideLst xmlns:p15="http://schemas.microsoft.com/office/powerpoint/2012/main">
        <p15:guide id="1" orient="horz" pos="3475" userDrawn="1">
          <p15:clr>
            <a:srgbClr val="FBAE40"/>
          </p15:clr>
        </p15:guide>
        <p15:guide id="2" pos="3885" userDrawn="1">
          <p15:clr>
            <a:srgbClr val="FBAE40"/>
          </p15:clr>
        </p15:guide>
        <p15:guide id="3" pos="7243"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759CF6-F968-FC44-A965-6194CB670DCF}"/>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0" name="Picture 1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33636EB0-837C-8F4D-9B6A-027CF558DE9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7086365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Textbox">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9FE2D0-A775-A042-8181-AE47DD79EA2B}"/>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3" name="Picture 22">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6955525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3 column">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89D5AD-DD9F-4F4B-BCC5-0FBB145400A3}"/>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19" name="Text Placeholder 4"/>
          <p:cNvSpPr>
            <a:spLocks noGrp="1"/>
          </p:cNvSpPr>
          <p:nvPr>
            <p:ph type="body" sz="quarter" idx="17"/>
          </p:nvPr>
        </p:nvSpPr>
        <p:spPr>
          <a:xfrm>
            <a:off x="667658" y="1771651"/>
            <a:ext cx="10856685" cy="3740151"/>
          </a:xfrm>
          <a:prstGeom prst="rect">
            <a:avLst/>
          </a:prstGeom>
        </p:spPr>
        <p:txBody>
          <a:bodyPr wrap="square" numCol="3" spcCol="144000">
            <a:normAutofit/>
          </a:bodyPr>
          <a:lstStyle>
            <a:lvl1pPr marL="0" indent="0">
              <a:lnSpc>
                <a:spcPct val="110000"/>
              </a:lnSpc>
              <a:buNone/>
              <a:defRPr sz="2000" baseline="0">
                <a:solidFill>
                  <a:srgbClr val="1A3F82"/>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8" name="Title 1">
            <a:extLst>
              <a:ext uri="{FF2B5EF4-FFF2-40B4-BE49-F238E27FC236}">
                <a16:creationId xmlns:a16="http://schemas.microsoft.com/office/drawing/2014/main" id="{4C3871D7-CE00-9449-98B1-2C9B31B3829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0971882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8C2B72-5248-5645-AD3D-3EC9BAAD6526}"/>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0109960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 no title">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061" y="5800677"/>
            <a:ext cx="1063872" cy="701291"/>
          </a:xfrm>
          <a:prstGeom prst="rect">
            <a:avLst/>
          </a:prstGeom>
        </p:spPr>
      </p:pic>
    </p:spTree>
    <p:extLst>
      <p:ext uri="{BB962C8B-B14F-4D97-AF65-F5344CB8AC3E}">
        <p14:creationId xmlns:p14="http://schemas.microsoft.com/office/powerpoint/2010/main" val="8623493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tatement and photo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0AD8EB-E839-4547-9E89-5B943E05A5BC}"/>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A8880BA1-4653-BD4C-92EA-27338CF155B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25106025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tatement and content block">
    <p:bg>
      <p:bgPr>
        <a:solidFill>
          <a:schemeClr val="accent3">
            <a:lumMod val="20000"/>
            <a:lumOff val="80000"/>
            <a:alpha val="20000"/>
          </a:schemeClr>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7" cy="5325258"/>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3357024" y="4040174"/>
            <a:ext cx="5467877" cy="799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BDE8E405-3AE2-8C49-9829-D2E35FC8587E}"/>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7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Content Placeholder 2"/>
          <p:cNvSpPr>
            <a:spLocks noGrp="1"/>
          </p:cNvSpPr>
          <p:nvPr>
            <p:ph sz="quarter" idx="18" hasCustomPrompt="1"/>
          </p:nvPr>
        </p:nvSpPr>
        <p:spPr>
          <a:xfrm>
            <a:off x="6160579" y="1436276"/>
            <a:ext cx="5912891" cy="5324888"/>
          </a:xfrm>
          <a:prstGeom prst="rect">
            <a:avLst/>
          </a:prstGeom>
        </p:spPr>
        <p:txBody>
          <a:bodyPr tIns="3168000"/>
          <a:lstStyle>
            <a:lvl1pPr marL="0" indent="0" algn="ctr">
              <a:buNone/>
              <a:defRPr sz="1500">
                <a:solidFill>
                  <a:schemeClr val="bg2"/>
                </a:solidFill>
              </a:defRPr>
            </a:lvl1pPr>
          </a:lstStyle>
          <a:p>
            <a:pPr lvl="0"/>
            <a:r>
              <a:rPr lang="en-US" dirty="0"/>
              <a:t>Click to insert content</a:t>
            </a:r>
            <a:endParaRPr lang="en-GB" dirty="0"/>
          </a:p>
        </p:txBody>
      </p:sp>
      <p:sp>
        <p:nvSpPr>
          <p:cNvPr id="16" name="Text Placeholder 4">
            <a:extLst>
              <a:ext uri="{FF2B5EF4-FFF2-40B4-BE49-F238E27FC236}">
                <a16:creationId xmlns:a16="http://schemas.microsoft.com/office/drawing/2014/main" id="{0BFEA1E2-7FF4-694D-A02B-F2A67E8DC7B3}"/>
              </a:ext>
            </a:extLst>
          </p:cNvPr>
          <p:cNvSpPr>
            <a:spLocks noGrp="1"/>
          </p:cNvSpPr>
          <p:nvPr>
            <p:ph type="body" sz="quarter" idx="11" hasCustomPrompt="1"/>
          </p:nvPr>
        </p:nvSpPr>
        <p:spPr>
          <a:xfrm>
            <a:off x="780532" y="5006909"/>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a:t>CLICK TO ADD TEXT</a:t>
            </a:r>
          </a:p>
        </p:txBody>
      </p:sp>
      <p:sp>
        <p:nvSpPr>
          <p:cNvPr id="10" name="Title 2"/>
          <p:cNvSpPr>
            <a:spLocks noGrp="1"/>
          </p:cNvSpPr>
          <p:nvPr>
            <p:ph type="ctrTitle" hasCustomPrompt="1"/>
          </p:nvPr>
        </p:nvSpPr>
        <p:spPr>
          <a:xfrm>
            <a:off x="780532" y="2171700"/>
            <a:ext cx="4699000" cy="2618434"/>
          </a:xfrm>
          <a:prstGeom prst="rect">
            <a:avLst/>
          </a:prstGeom>
        </p:spPr>
        <p:txBody>
          <a:bodyPr anchor="ctr">
            <a:normAutofit/>
          </a:bodyPr>
          <a:lstStyle>
            <a:lvl1pPr algn="ctr">
              <a:defRPr sz="4800">
                <a:solidFill>
                  <a:schemeClr val="bg1"/>
                </a:solidFill>
              </a:defRPr>
            </a:lvl1pPr>
          </a:lstStyle>
          <a:p>
            <a:r>
              <a:rPr lang="en-US" dirty="0"/>
              <a:t>Statement/</a:t>
            </a:r>
            <a:br>
              <a:rPr lang="en-US" dirty="0"/>
            </a:br>
            <a:r>
              <a:rPr lang="en-US" dirty="0"/>
              <a:t>quote</a:t>
            </a:r>
            <a:endParaRPr lang="en-GB" dirty="0"/>
          </a:p>
        </p:txBody>
      </p:sp>
      <p:sp>
        <p:nvSpPr>
          <p:cNvPr id="17" name="Title 1">
            <a:extLst>
              <a:ext uri="{FF2B5EF4-FFF2-40B4-BE49-F238E27FC236}">
                <a16:creationId xmlns:a16="http://schemas.microsoft.com/office/drawing/2014/main" id="{84A9C620-42F0-B041-A8EF-013D8BA73FA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en-US" sz="5000"/>
              <a:t>Title</a:t>
            </a:r>
          </a:p>
        </p:txBody>
      </p:sp>
      <p:pic>
        <p:nvPicPr>
          <p:cNvPr id="12" name="Picture 11">
            <a:extLst>
              <a:ext uri="{FF2B5EF4-FFF2-40B4-BE49-F238E27FC236}">
                <a16:creationId xmlns:a16="http://schemas.microsoft.com/office/drawing/2014/main" id="{055353AF-1622-1F4C-B2AF-182E96D2228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3620" y="5685390"/>
            <a:ext cx="1072823" cy="942921"/>
          </a:xfrm>
          <a:prstGeom prst="rect">
            <a:avLst/>
          </a:prstGeom>
        </p:spPr>
      </p:pic>
    </p:spTree>
    <p:extLst>
      <p:ext uri="{BB962C8B-B14F-4D97-AF65-F5344CB8AC3E}">
        <p14:creationId xmlns:p14="http://schemas.microsoft.com/office/powerpoint/2010/main" val="162712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3.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4.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theme" Target="../theme/theme5.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theme" Target="../theme/theme6.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theme" Target="../theme/theme7.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21" Type="http://schemas.openxmlformats.org/officeDocument/2006/relationships/theme" Target="../theme/theme8.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135800"/>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3719" r:id="rId5"/>
    <p:sldLayoutId id="2147484070" r:id="rId6"/>
    <p:sldLayoutId id="2147484071" r:id="rId7"/>
    <p:sldLayoutId id="2147484072" r:id="rId8"/>
    <p:sldLayoutId id="2147484073" r:id="rId9"/>
    <p:sldLayoutId id="2147484074" r:id="rId10"/>
    <p:sldLayoutId id="2147484075" r:id="rId11"/>
    <p:sldLayoutId id="2147484076" r:id="rId12"/>
    <p:sldLayoutId id="2147484306" r:id="rId13"/>
    <p:sldLayoutId id="2147484307" r:id="rId14"/>
    <p:sldLayoutId id="2147484308"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83594"/>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5" r:id="rId6"/>
    <p:sldLayoutId id="2147484186" r:id="rId7"/>
    <p:sldLayoutId id="2147484188" r:id="rId8"/>
    <p:sldLayoutId id="2147484189" r:id="rId9"/>
    <p:sldLayoutId id="2147484190" r:id="rId10"/>
    <p:sldLayoutId id="2147484191" r:id="rId11"/>
    <p:sldLayoutId id="214748416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292975"/>
      </p:ext>
    </p:extLst>
  </p:cSld>
  <p:clrMap bg1="lt1" tx1="dk1" bg2="lt2" tx2="dk2" accent1="accent1" accent2="accent2" accent3="accent3" accent4="accent4" accent5="accent5" accent6="accent6" hlink="hlink" folHlink="folHlink"/>
  <p:sldLayoutIdLst>
    <p:sldLayoutId id="2147484263" r:id="rId1"/>
    <p:sldLayoutId id="2147484169" r:id="rId2"/>
    <p:sldLayoutId id="2147483890" r:id="rId3"/>
    <p:sldLayoutId id="2147483889" r:id="rId4"/>
    <p:sldLayoutId id="2147483791" r:id="rId5"/>
    <p:sldLayoutId id="2147483793" r:id="rId6"/>
    <p:sldLayoutId id="2147483794" r:id="rId7"/>
    <p:sldLayoutId id="2147483795" r:id="rId8"/>
    <p:sldLayoutId id="2147483895" r:id="rId9"/>
    <p:sldLayoutId id="2147483901" r:id="rId10"/>
    <p:sldLayoutId id="2147483805" r:id="rId11"/>
    <p:sldLayoutId id="2147483973"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539260"/>
      </p:ext>
    </p:extLst>
  </p:cSld>
  <p:clrMap bg1="lt1" tx1="dk1" bg2="lt2" tx2="dk2" accent1="accent1" accent2="accent2" accent3="accent3" accent4="accent4" accent5="accent5" accent6="accent6" hlink="hlink" folHlink="folHlink"/>
  <p:sldLayoutIdLst>
    <p:sldLayoutId id="2147484262"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 id="2147484215" r:id="rId16"/>
    <p:sldLayoutId id="2147484216" r:id="rId17"/>
    <p:sldLayoutId id="2147484217" r:id="rId18"/>
    <p:sldLayoutId id="2147484218" r:id="rId19"/>
    <p:sldLayoutId id="2147484219"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339337"/>
      </p:ext>
    </p:extLst>
  </p:cSld>
  <p:clrMap bg1="lt1" tx1="dk1" bg2="lt2" tx2="dk2" accent1="accent1" accent2="accent2" accent3="accent3" accent4="accent4" accent5="accent5" accent6="accent6" hlink="hlink" folHlink="folHlink"/>
  <p:sldLayoutIdLst>
    <p:sldLayoutId id="2147484261"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283091"/>
      </p:ext>
    </p:extLst>
  </p:cSld>
  <p:clrMap bg1="lt1" tx1="dk1" bg2="lt2" tx2="dk2" accent1="accent1" accent2="accent2" accent3="accent3" accent4="accent4" accent5="accent5" accent6="accent6" hlink="hlink" folHlink="folHlink"/>
  <p:sldLayoutIdLst>
    <p:sldLayoutId id="2147484241" r:id="rId1"/>
    <p:sldLayoutId id="2147484260"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 id="2147484256" r:id="rId17"/>
    <p:sldLayoutId id="2147484257" r:id="rId18"/>
    <p:sldLayoutId id="2147484258" r:id="rId19"/>
    <p:sldLayoutId id="2147484259"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103087"/>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619950"/>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 id="2147484303" r:id="rId18"/>
    <p:sldLayoutId id="2147484304" r:id="rId19"/>
    <p:sldLayoutId id="2147484305"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15.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3.svg"/><Relationship Id="rId7" Type="http://schemas.openxmlformats.org/officeDocument/2006/relationships/image" Target="NULL"/><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customXml" Target="../ink/ink1.xml"/><Relationship Id="rId5" Type="http://schemas.openxmlformats.org/officeDocument/2006/relationships/image" Target="../media/image35.sv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jpe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jpeg"/><Relationship Id="rId12"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0.jpeg"/><Relationship Id="rId11" Type="http://schemas.openxmlformats.org/officeDocument/2006/relationships/image" Target="../media/image55.pn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2.jpeg"/><Relationship Id="rId13" Type="http://schemas.microsoft.com/office/2007/relationships/hdphoto" Target="../media/hdphoto5.wdp"/><Relationship Id="rId3" Type="http://schemas.openxmlformats.org/officeDocument/2006/relationships/image" Target="../media/image59.svg"/><Relationship Id="rId7" Type="http://schemas.microsoft.com/office/2007/relationships/hdphoto" Target="../media/hdphoto2.wdp"/><Relationship Id="rId12" Type="http://schemas.openxmlformats.org/officeDocument/2006/relationships/image" Target="../media/image64.jpe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1.jpe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3.jpeg"/><Relationship Id="rId4" Type="http://schemas.openxmlformats.org/officeDocument/2006/relationships/image" Target="../media/image60.jpe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9.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8.png"/><Relationship Id="rId18" Type="http://schemas.openxmlformats.org/officeDocument/2006/relationships/image" Target="../media/image42.svg"/><Relationship Id="rId3" Type="http://schemas.openxmlformats.org/officeDocument/2006/relationships/image" Target="../media/image68.png"/><Relationship Id="rId21" Type="http://schemas.openxmlformats.org/officeDocument/2006/relationships/image" Target="../media/image45.png"/><Relationship Id="rId7" Type="http://schemas.openxmlformats.org/officeDocument/2006/relationships/image" Target="../media/image72.png"/><Relationship Id="rId12" Type="http://schemas.openxmlformats.org/officeDocument/2006/relationships/image" Target="../media/image77.svg"/><Relationship Id="rId17" Type="http://schemas.openxmlformats.org/officeDocument/2006/relationships/image" Target="../media/image41.png"/><Relationship Id="rId2" Type="http://schemas.openxmlformats.org/officeDocument/2006/relationships/notesSlide" Target="../notesSlides/notesSlide2.xml"/><Relationship Id="rId16" Type="http://schemas.openxmlformats.org/officeDocument/2006/relationships/image" Target="../media/image38.svg"/><Relationship Id="rId20" Type="http://schemas.openxmlformats.org/officeDocument/2006/relationships/image" Target="../media/image40.svg"/><Relationship Id="rId1" Type="http://schemas.openxmlformats.org/officeDocument/2006/relationships/slideLayout" Target="../slideLayouts/slideLayout14.xml"/><Relationship Id="rId6" Type="http://schemas.openxmlformats.org/officeDocument/2006/relationships/image" Target="../media/image71.svg"/><Relationship Id="rId11" Type="http://schemas.openxmlformats.org/officeDocument/2006/relationships/image" Target="../media/image76.png"/><Relationship Id="rId24" Type="http://schemas.openxmlformats.org/officeDocument/2006/relationships/image" Target="../media/image44.svg"/><Relationship Id="rId5" Type="http://schemas.openxmlformats.org/officeDocument/2006/relationships/image" Target="../media/image70.png"/><Relationship Id="rId15" Type="http://schemas.openxmlformats.org/officeDocument/2006/relationships/image" Target="../media/image37.png"/><Relationship Id="rId23" Type="http://schemas.openxmlformats.org/officeDocument/2006/relationships/image" Target="../media/image43.png"/><Relationship Id="rId10" Type="http://schemas.openxmlformats.org/officeDocument/2006/relationships/image" Target="../media/image75.svg"/><Relationship Id="rId19" Type="http://schemas.openxmlformats.org/officeDocument/2006/relationships/image" Target="../media/image39.png"/><Relationship Id="rId4" Type="http://schemas.openxmlformats.org/officeDocument/2006/relationships/image" Target="../media/image69.svg"/><Relationship Id="rId9" Type="http://schemas.openxmlformats.org/officeDocument/2006/relationships/image" Target="../media/image74.png"/><Relationship Id="rId14" Type="http://schemas.openxmlformats.org/officeDocument/2006/relationships/image" Target="../media/image79.svg"/><Relationship Id="rId22"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8B7A-C3D0-F84E-8500-4E7D5BA4B984}"/>
              </a:ext>
            </a:extLst>
          </p:cNvPr>
          <p:cNvSpPr>
            <a:spLocks noGrp="1"/>
          </p:cNvSpPr>
          <p:nvPr>
            <p:ph type="ctrTitle"/>
          </p:nvPr>
        </p:nvSpPr>
        <p:spPr>
          <a:xfrm>
            <a:off x="313523" y="2023533"/>
            <a:ext cx="11373980" cy="2286000"/>
          </a:xfrm>
        </p:spPr>
        <p:txBody>
          <a:bodyPr>
            <a:normAutofit/>
          </a:bodyPr>
          <a:lstStyle/>
          <a:p>
            <a:r>
              <a:rPr lang="en-GB" sz="4400" b="1" dirty="0">
                <a:effectLst>
                  <a:outerShdw blurRad="38100" dist="38100" dir="2700000" algn="tl">
                    <a:srgbClr val="000000">
                      <a:alpha val="43137"/>
                    </a:srgbClr>
                  </a:outerShdw>
                </a:effectLst>
                <a:ea typeface="Calibri" panose="020F0502020204030204" pitchFamily="34" charset="0"/>
              </a:rPr>
              <a:t>Protracted Displacement Economies</a:t>
            </a:r>
            <a:br>
              <a:rPr lang="en-GB" sz="3600" dirty="0">
                <a:effectLst>
                  <a:outerShdw blurRad="38100" dist="38100" dir="2700000" algn="tl">
                    <a:srgbClr val="000000">
                      <a:alpha val="43137"/>
                    </a:srgbClr>
                  </a:outerShdw>
                </a:effectLst>
                <a:ea typeface="Calibri" panose="020F0502020204030204" pitchFamily="34" charset="0"/>
              </a:rPr>
            </a:br>
            <a:br>
              <a:rPr lang="en-GB" sz="3200" dirty="0">
                <a:effectLst>
                  <a:outerShdw blurRad="38100" dist="38100" dir="2700000" algn="tl">
                    <a:srgbClr val="000000">
                      <a:alpha val="43137"/>
                    </a:srgbClr>
                  </a:outerShdw>
                </a:effectLst>
                <a:latin typeface="+mn-lt"/>
                <a:ea typeface="Calibri" panose="020F0502020204030204" pitchFamily="34" charset="0"/>
              </a:rPr>
            </a:br>
            <a:br>
              <a:rPr lang="en-GB" sz="3200" dirty="0">
                <a:effectLst>
                  <a:outerShdw blurRad="38100" dist="38100" dir="2700000" algn="tl">
                    <a:srgbClr val="000000">
                      <a:alpha val="43137"/>
                    </a:srgbClr>
                  </a:outerShdw>
                </a:effectLst>
                <a:latin typeface="+mn-lt"/>
                <a:ea typeface="Calibri" panose="020F0502020204030204" pitchFamily="34" charset="0"/>
              </a:rPr>
            </a:br>
            <a:r>
              <a:rPr lang="en-US" sz="2800" b="1" dirty="0">
                <a:latin typeface="Arial" panose="020B0604020202020204" pitchFamily="34" charset="0"/>
                <a:ea typeface="Calibri" panose="020F0502020204030204" pitchFamily="34" charset="0"/>
                <a:cs typeface="Arial" panose="020B0604020202020204" pitchFamily="34" charset="0"/>
              </a:rPr>
              <a:t>Mike Collyer (University of Sussex) &amp; Becky Mitchell (IDS)</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3" descr="Text, application&#10;&#10;Description automatically generated">
            <a:extLst>
              <a:ext uri="{FF2B5EF4-FFF2-40B4-BE49-F238E27FC236}">
                <a16:creationId xmlns:a16="http://schemas.microsoft.com/office/drawing/2014/main" id="{389B6BBF-7D23-467E-BF80-4F807FE5EE6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7475" y="247087"/>
            <a:ext cx="1174799" cy="931462"/>
          </a:xfrm>
          <a:prstGeom prst="rect">
            <a:avLst/>
          </a:prstGeom>
        </p:spPr>
      </p:pic>
      <p:pic>
        <p:nvPicPr>
          <p:cNvPr id="4" name="Picture 5" descr="A picture containing company name&#10;&#10;Description automatically generated">
            <a:extLst>
              <a:ext uri="{FF2B5EF4-FFF2-40B4-BE49-F238E27FC236}">
                <a16:creationId xmlns:a16="http://schemas.microsoft.com/office/drawing/2014/main" id="{43257BD0-4C51-4EA5-9911-B50E9F90DB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3522" y="212417"/>
            <a:ext cx="1546860" cy="966132"/>
          </a:xfrm>
          <a:prstGeom prst="rect">
            <a:avLst/>
          </a:prstGeom>
        </p:spPr>
      </p:pic>
      <p:pic>
        <p:nvPicPr>
          <p:cNvPr id="7" name="Picture 7" descr="Logo&#10;&#10;Description automatically generated">
            <a:extLst>
              <a:ext uri="{FF2B5EF4-FFF2-40B4-BE49-F238E27FC236}">
                <a16:creationId xmlns:a16="http://schemas.microsoft.com/office/drawing/2014/main" id="{E9D32ACF-6D67-4738-9237-5143C8A637C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48204" y="230820"/>
            <a:ext cx="1589121" cy="947729"/>
          </a:xfrm>
          <a:prstGeom prst="rect">
            <a:avLst/>
          </a:prstGeom>
        </p:spPr>
      </p:pic>
      <p:pic>
        <p:nvPicPr>
          <p:cNvPr id="5" name="Picture 4">
            <a:extLst>
              <a:ext uri="{FF2B5EF4-FFF2-40B4-BE49-F238E27FC236}">
                <a16:creationId xmlns:a16="http://schemas.microsoft.com/office/drawing/2014/main" id="{D4E522C6-1453-41EF-9688-8169746EE2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1414" y="221943"/>
            <a:ext cx="1174799" cy="956606"/>
          </a:xfrm>
          <a:prstGeom prst="rect">
            <a:avLst/>
          </a:prstGeom>
        </p:spPr>
      </p:pic>
      <p:pic>
        <p:nvPicPr>
          <p:cNvPr id="18" name="Image 2">
            <a:extLst>
              <a:ext uri="{FF2B5EF4-FFF2-40B4-BE49-F238E27FC236}">
                <a16:creationId xmlns:a16="http://schemas.microsoft.com/office/drawing/2014/main" id="{3F9E5DC0-830E-45D4-A2A1-96368648A074}"/>
              </a:ext>
            </a:extLst>
          </p:cNvPr>
          <p:cNvPicPr/>
          <p:nvPr/>
        </p:nvPicPr>
        <p:blipFill>
          <a:blip r:embed="rId6" cstate="print">
            <a:extLst>
              <a:ext uri="{28A0092B-C50C-407E-A947-70E740481C1C}">
                <a14:useLocalDpi xmlns:a14="http://schemas.microsoft.com/office/drawing/2010/main"/>
              </a:ext>
            </a:extLst>
          </a:blip>
          <a:srcRect/>
          <a:stretch>
            <a:fillRect/>
          </a:stretch>
        </p:blipFill>
        <p:spPr bwMode="auto">
          <a:xfrm>
            <a:off x="707606" y="5815146"/>
            <a:ext cx="989204" cy="796290"/>
          </a:xfrm>
          <a:prstGeom prst="rect">
            <a:avLst/>
          </a:prstGeom>
          <a:noFill/>
          <a:ln>
            <a:noFill/>
          </a:ln>
        </p:spPr>
      </p:pic>
      <p:pic>
        <p:nvPicPr>
          <p:cNvPr id="19" name="Picture 18">
            <a:extLst>
              <a:ext uri="{FF2B5EF4-FFF2-40B4-BE49-F238E27FC236}">
                <a16:creationId xmlns:a16="http://schemas.microsoft.com/office/drawing/2014/main" id="{CDDC4F56-7475-4B8F-999C-D99EB0860747}"/>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2107475" y="5750416"/>
            <a:ext cx="957481" cy="898674"/>
          </a:xfrm>
          <a:prstGeom prst="rect">
            <a:avLst/>
          </a:prstGeom>
          <a:noFill/>
          <a:ln>
            <a:noFill/>
          </a:ln>
        </p:spPr>
      </p:pic>
      <p:pic>
        <p:nvPicPr>
          <p:cNvPr id="20" name="Picture 19">
            <a:extLst>
              <a:ext uri="{FF2B5EF4-FFF2-40B4-BE49-F238E27FC236}">
                <a16:creationId xmlns:a16="http://schemas.microsoft.com/office/drawing/2014/main" id="{2B4E3004-E2FB-4A80-B1A2-7B22BFE6B438}"/>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3473596" y="5679763"/>
            <a:ext cx="946842" cy="1067056"/>
          </a:xfrm>
          <a:prstGeom prst="rect">
            <a:avLst/>
          </a:prstGeom>
          <a:noFill/>
          <a:ln>
            <a:noFill/>
          </a:ln>
        </p:spPr>
      </p:pic>
      <p:pic>
        <p:nvPicPr>
          <p:cNvPr id="21" name="Picture 20">
            <a:extLst>
              <a:ext uri="{FF2B5EF4-FFF2-40B4-BE49-F238E27FC236}">
                <a16:creationId xmlns:a16="http://schemas.microsoft.com/office/drawing/2014/main" id="{2BD2E36A-EBBA-49E1-9CEF-C6772643F6A7}"/>
              </a:ext>
            </a:extLst>
          </p:cNvPr>
          <p:cNvPicPr/>
          <p:nvPr/>
        </p:nvPicPr>
        <p:blipFill>
          <a:blip r:embed="rId9" cstate="print">
            <a:extLst>
              <a:ext uri="{28A0092B-C50C-407E-A947-70E740481C1C}">
                <a14:useLocalDpi xmlns:a14="http://schemas.microsoft.com/office/drawing/2010/main"/>
              </a:ext>
            </a:extLst>
          </a:blip>
          <a:srcRect/>
          <a:stretch>
            <a:fillRect/>
          </a:stretch>
        </p:blipFill>
        <p:spPr bwMode="auto">
          <a:xfrm>
            <a:off x="4752516" y="5872241"/>
            <a:ext cx="1004080" cy="796290"/>
          </a:xfrm>
          <a:prstGeom prst="rect">
            <a:avLst/>
          </a:prstGeom>
          <a:noFill/>
          <a:ln>
            <a:noFill/>
          </a:ln>
        </p:spPr>
      </p:pic>
      <p:pic>
        <p:nvPicPr>
          <p:cNvPr id="22" name="Picture 21">
            <a:extLst>
              <a:ext uri="{FF2B5EF4-FFF2-40B4-BE49-F238E27FC236}">
                <a16:creationId xmlns:a16="http://schemas.microsoft.com/office/drawing/2014/main" id="{3F9B390B-22B4-4740-8F4E-F4A562E7605D}"/>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88674" y="5895228"/>
            <a:ext cx="1226135" cy="750316"/>
          </a:xfrm>
          <a:prstGeom prst="rect">
            <a:avLst/>
          </a:prstGeom>
          <a:noFill/>
          <a:ln>
            <a:noFill/>
          </a:ln>
        </p:spPr>
      </p:pic>
      <p:pic>
        <p:nvPicPr>
          <p:cNvPr id="23" name="Picture 22">
            <a:extLst>
              <a:ext uri="{FF2B5EF4-FFF2-40B4-BE49-F238E27FC236}">
                <a16:creationId xmlns:a16="http://schemas.microsoft.com/office/drawing/2014/main" id="{D6589D5F-70C8-4AB3-B450-D2FD72968F1B}"/>
              </a:ext>
            </a:extLst>
          </p:cNvPr>
          <p:cNvPicPr/>
          <p:nvPr/>
        </p:nvPicPr>
        <p:blipFill>
          <a:blip r:embed="rId11" cstate="print">
            <a:extLst>
              <a:ext uri="{28A0092B-C50C-407E-A947-70E740481C1C}">
                <a14:useLocalDpi xmlns:a14="http://schemas.microsoft.com/office/drawing/2010/main"/>
              </a:ext>
            </a:extLst>
          </a:blip>
          <a:srcRect/>
          <a:stretch>
            <a:fillRect/>
          </a:stretch>
        </p:blipFill>
        <p:spPr bwMode="auto">
          <a:xfrm>
            <a:off x="7298643" y="5815146"/>
            <a:ext cx="1101798" cy="863822"/>
          </a:xfrm>
          <a:prstGeom prst="rect">
            <a:avLst/>
          </a:prstGeom>
          <a:noFill/>
          <a:ln>
            <a:noFill/>
          </a:ln>
        </p:spPr>
      </p:pic>
      <p:pic>
        <p:nvPicPr>
          <p:cNvPr id="24" name="Picture 23">
            <a:extLst>
              <a:ext uri="{FF2B5EF4-FFF2-40B4-BE49-F238E27FC236}">
                <a16:creationId xmlns:a16="http://schemas.microsoft.com/office/drawing/2014/main" id="{8831FB55-0524-4828-89F4-D551D5BB7805}"/>
              </a:ext>
            </a:extLst>
          </p:cNvPr>
          <p:cNvPicPr/>
          <p:nvPr/>
        </p:nvPicPr>
        <p:blipFill>
          <a:blip r:embed="rId12" cstate="email">
            <a:extLst>
              <a:ext uri="{28A0092B-C50C-407E-A947-70E740481C1C}">
                <a14:useLocalDpi xmlns:a14="http://schemas.microsoft.com/office/drawing/2010/main"/>
              </a:ext>
            </a:extLst>
          </a:blip>
          <a:srcRect/>
          <a:stretch>
            <a:fillRect/>
          </a:stretch>
        </p:blipFill>
        <p:spPr bwMode="auto">
          <a:xfrm>
            <a:off x="8430136" y="5802510"/>
            <a:ext cx="1323463" cy="797687"/>
          </a:xfrm>
          <a:prstGeom prst="rect">
            <a:avLst/>
          </a:prstGeom>
          <a:noFill/>
          <a:ln>
            <a:noFill/>
          </a:ln>
        </p:spPr>
      </p:pic>
      <p:pic>
        <p:nvPicPr>
          <p:cNvPr id="25" name="Picture 24">
            <a:extLst>
              <a:ext uri="{FF2B5EF4-FFF2-40B4-BE49-F238E27FC236}">
                <a16:creationId xmlns:a16="http://schemas.microsoft.com/office/drawing/2014/main" id="{2A7A5871-7B77-47AC-831B-C9A372E224A2}"/>
              </a:ext>
            </a:extLst>
          </p:cNvPr>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030274" y="5945700"/>
            <a:ext cx="1454120" cy="535182"/>
          </a:xfrm>
          <a:prstGeom prst="rect">
            <a:avLst/>
          </a:prstGeom>
          <a:noFill/>
          <a:ln>
            <a:noFill/>
          </a:ln>
        </p:spPr>
      </p:pic>
    </p:spTree>
    <p:extLst>
      <p:ext uri="{BB962C8B-B14F-4D97-AF65-F5344CB8AC3E}">
        <p14:creationId xmlns:p14="http://schemas.microsoft.com/office/powerpoint/2010/main" val="305287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2B634A-D7C4-4E38-92DB-35CB30D1EA65}"/>
              </a:ext>
            </a:extLst>
          </p:cNvPr>
          <p:cNvSpPr>
            <a:spLocks noGrp="1"/>
          </p:cNvSpPr>
          <p:nvPr>
            <p:ph type="body" sz="quarter" idx="16"/>
          </p:nvPr>
        </p:nvSpPr>
        <p:spPr>
          <a:xfrm>
            <a:off x="667657" y="1771650"/>
            <a:ext cx="10734024" cy="3729684"/>
          </a:xfrm>
        </p:spPr>
        <p:txBody>
          <a:bodyPr/>
          <a:lstStyle/>
          <a:p>
            <a:pPr marL="342900" indent="-342900">
              <a:buFont typeface="Arial" panose="020B0604020202020204" pitchFamily="34" charset="0"/>
              <a:buChar char="•"/>
            </a:pPr>
            <a:r>
              <a:rPr lang="en-US" sz="2400" dirty="0"/>
              <a:t>Minimizing exclusion of groups most likely to be left out of research as a result of COVID19 - those who…</a:t>
            </a:r>
          </a:p>
          <a:p>
            <a:pPr marL="685800" lvl="1" indent="-342900">
              <a:lnSpc>
                <a:spcPct val="150000"/>
              </a:lnSpc>
              <a:buFont typeface="Arial" panose="020B0604020202020204" pitchFamily="34" charset="0"/>
              <a:buChar char="•"/>
            </a:pPr>
            <a:r>
              <a:rPr lang="en-US" sz="1800" dirty="0"/>
              <a:t>Lack access to technology or digital literacy</a:t>
            </a:r>
          </a:p>
          <a:p>
            <a:pPr marL="685800" lvl="1" indent="-342900">
              <a:lnSpc>
                <a:spcPct val="150000"/>
              </a:lnSpc>
              <a:buFont typeface="Arial" panose="020B0604020202020204" pitchFamily="34" charset="0"/>
              <a:buChar char="•"/>
            </a:pPr>
            <a:r>
              <a:rPr lang="en-US" sz="1800" dirty="0"/>
              <a:t>Are socio-economically deprived</a:t>
            </a:r>
          </a:p>
          <a:p>
            <a:pPr marL="685800" lvl="1" indent="-342900">
              <a:lnSpc>
                <a:spcPct val="150000"/>
              </a:lnSpc>
              <a:buFont typeface="Arial" panose="020B0604020202020204" pitchFamily="34" charset="0"/>
              <a:buChar char="•"/>
            </a:pPr>
            <a:r>
              <a:rPr lang="en-US" sz="1800" dirty="0"/>
              <a:t>Have lost childcare/support</a:t>
            </a:r>
          </a:p>
          <a:p>
            <a:pPr marL="685800" lvl="1" indent="-342900">
              <a:lnSpc>
                <a:spcPct val="150000"/>
              </a:lnSpc>
              <a:buFont typeface="Arial" panose="020B0604020202020204" pitchFamily="34" charset="0"/>
              <a:buChar char="•"/>
            </a:pPr>
            <a:r>
              <a:rPr lang="en-US" sz="1800" dirty="0"/>
              <a:t>Have new or exacerbated mental health problems</a:t>
            </a:r>
          </a:p>
          <a:p>
            <a:pPr marL="685800" lvl="1" indent="-342900">
              <a:lnSpc>
                <a:spcPct val="150000"/>
              </a:lnSpc>
              <a:buFont typeface="Arial" panose="020B0604020202020204" pitchFamily="34" charset="0"/>
              <a:buChar char="•"/>
            </a:pPr>
            <a:r>
              <a:rPr lang="en-US" sz="1800" dirty="0"/>
              <a:t>Are unwell </a:t>
            </a:r>
          </a:p>
          <a:p>
            <a:pPr marL="685800" lvl="1" indent="-342900">
              <a:buFont typeface="Arial" panose="020B0604020202020204" pitchFamily="34" charset="0"/>
              <a:buChar char="•"/>
            </a:pPr>
            <a:endParaRPr lang="en-GB" sz="1600" dirty="0"/>
          </a:p>
        </p:txBody>
      </p:sp>
      <p:sp>
        <p:nvSpPr>
          <p:cNvPr id="4" name="Title 3">
            <a:extLst>
              <a:ext uri="{FF2B5EF4-FFF2-40B4-BE49-F238E27FC236}">
                <a16:creationId xmlns:a16="http://schemas.microsoft.com/office/drawing/2014/main" id="{4B42A1C5-1E85-4AB8-8D01-264D77DDC25E}"/>
              </a:ext>
            </a:extLst>
          </p:cNvPr>
          <p:cNvSpPr>
            <a:spLocks noGrp="1"/>
          </p:cNvSpPr>
          <p:nvPr>
            <p:ph type="title"/>
          </p:nvPr>
        </p:nvSpPr>
        <p:spPr>
          <a:xfrm>
            <a:off x="790316" y="373459"/>
            <a:ext cx="10611368" cy="780153"/>
          </a:xfrm>
        </p:spPr>
        <p:txBody>
          <a:bodyPr/>
          <a:lstStyle/>
          <a:p>
            <a:r>
              <a:rPr lang="en-US" sz="4000" dirty="0"/>
              <a:t>The challenges of research during COVID-19</a:t>
            </a:r>
            <a:endParaRPr lang="en-GB" sz="4000" dirty="0"/>
          </a:p>
        </p:txBody>
      </p:sp>
      <p:grpSp>
        <p:nvGrpSpPr>
          <p:cNvPr id="5" name="Group 4">
            <a:extLst>
              <a:ext uri="{FF2B5EF4-FFF2-40B4-BE49-F238E27FC236}">
                <a16:creationId xmlns:a16="http://schemas.microsoft.com/office/drawing/2014/main" id="{5DC2CAC6-9773-FE4E-B82E-EFCF84D662C7}"/>
              </a:ext>
            </a:extLst>
          </p:cNvPr>
          <p:cNvGrpSpPr/>
          <p:nvPr/>
        </p:nvGrpSpPr>
        <p:grpSpPr>
          <a:xfrm>
            <a:off x="4906537" y="5475672"/>
            <a:ext cx="2862502" cy="1382328"/>
            <a:chOff x="4906537" y="5475672"/>
            <a:chExt cx="2862502" cy="1382328"/>
          </a:xfrm>
        </p:grpSpPr>
        <p:sp>
          <p:nvSpPr>
            <p:cNvPr id="6" name="Rectangle 5">
              <a:extLst>
                <a:ext uri="{FF2B5EF4-FFF2-40B4-BE49-F238E27FC236}">
                  <a16:creationId xmlns:a16="http://schemas.microsoft.com/office/drawing/2014/main" id="{99BFEA62-8118-8E40-ADC0-96CDD614F671}"/>
                </a:ext>
              </a:extLst>
            </p:cNvPr>
            <p:cNvSpPr/>
            <p:nvPr/>
          </p:nvSpPr>
          <p:spPr>
            <a:xfrm>
              <a:off x="4906537" y="5475672"/>
              <a:ext cx="2862502" cy="138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361A856-87FC-C24F-B36A-D62FADCD65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2135" y="5609338"/>
              <a:ext cx="2437662" cy="1116353"/>
            </a:xfrm>
            <a:prstGeom prst="rect">
              <a:avLst/>
            </a:prstGeom>
          </p:spPr>
        </p:pic>
      </p:grpSp>
    </p:spTree>
    <p:extLst>
      <p:ext uri="{BB962C8B-B14F-4D97-AF65-F5344CB8AC3E}">
        <p14:creationId xmlns:p14="http://schemas.microsoft.com/office/powerpoint/2010/main" val="354008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2B634A-D7C4-4E38-92DB-35CB30D1EA65}"/>
              </a:ext>
            </a:extLst>
          </p:cNvPr>
          <p:cNvSpPr>
            <a:spLocks noGrp="1"/>
          </p:cNvSpPr>
          <p:nvPr>
            <p:ph type="body" sz="quarter" idx="16"/>
          </p:nvPr>
        </p:nvSpPr>
        <p:spPr>
          <a:xfrm>
            <a:off x="667657" y="1771650"/>
            <a:ext cx="10734024" cy="3729684"/>
          </a:xfrm>
        </p:spPr>
        <p:txBody>
          <a:bodyPr/>
          <a:lstStyle/>
          <a:p>
            <a:pPr marL="342900" indent="-342900">
              <a:buFont typeface="Arial" panose="020B0604020202020204" pitchFamily="34" charset="0"/>
              <a:buChar char="•"/>
            </a:pPr>
            <a:r>
              <a:rPr lang="en-US" sz="2400" dirty="0" err="1"/>
              <a:t>Maximising</a:t>
            </a:r>
            <a:r>
              <a:rPr lang="en-US" sz="2400" dirty="0"/>
              <a:t> ethics</a:t>
            </a:r>
          </a:p>
          <a:p>
            <a:pPr marL="685800" lvl="1" indent="-342900">
              <a:lnSpc>
                <a:spcPct val="150000"/>
              </a:lnSpc>
              <a:buFont typeface="Arial" panose="020B0604020202020204" pitchFamily="34" charset="0"/>
              <a:buChar char="•"/>
            </a:pPr>
            <a:r>
              <a:rPr lang="en-US" sz="1800" dirty="0"/>
              <a:t>Consent</a:t>
            </a:r>
          </a:p>
          <a:p>
            <a:pPr marL="685800" lvl="1" indent="-342900">
              <a:lnSpc>
                <a:spcPct val="150000"/>
              </a:lnSpc>
              <a:buFont typeface="Arial" panose="020B0604020202020204" pitchFamily="34" charset="0"/>
              <a:buChar char="•"/>
            </a:pPr>
            <a:r>
              <a:rPr lang="en-US" sz="1800" dirty="0"/>
              <a:t>Settings</a:t>
            </a:r>
          </a:p>
          <a:p>
            <a:pPr marL="685800" lvl="1" indent="-342900">
              <a:lnSpc>
                <a:spcPct val="150000"/>
              </a:lnSpc>
              <a:buFont typeface="Arial" panose="020B0604020202020204" pitchFamily="34" charset="0"/>
              <a:buChar char="•"/>
            </a:pPr>
            <a:r>
              <a:rPr lang="en-US" sz="1800" dirty="0"/>
              <a:t>Risk</a:t>
            </a:r>
          </a:p>
          <a:p>
            <a:pPr marL="685800" lvl="1" indent="-342900">
              <a:buFont typeface="Arial" panose="020B0604020202020204" pitchFamily="34" charset="0"/>
              <a:buChar char="•"/>
            </a:pPr>
            <a:endParaRPr lang="en-GB" sz="1600" dirty="0"/>
          </a:p>
        </p:txBody>
      </p:sp>
      <p:sp>
        <p:nvSpPr>
          <p:cNvPr id="4" name="Title 3">
            <a:extLst>
              <a:ext uri="{FF2B5EF4-FFF2-40B4-BE49-F238E27FC236}">
                <a16:creationId xmlns:a16="http://schemas.microsoft.com/office/drawing/2014/main" id="{4B42A1C5-1E85-4AB8-8D01-264D77DDC25E}"/>
              </a:ext>
            </a:extLst>
          </p:cNvPr>
          <p:cNvSpPr>
            <a:spLocks noGrp="1"/>
          </p:cNvSpPr>
          <p:nvPr>
            <p:ph type="title"/>
          </p:nvPr>
        </p:nvSpPr>
        <p:spPr>
          <a:xfrm>
            <a:off x="790313" y="373458"/>
            <a:ext cx="10611368" cy="780153"/>
          </a:xfrm>
        </p:spPr>
        <p:txBody>
          <a:bodyPr/>
          <a:lstStyle/>
          <a:p>
            <a:r>
              <a:rPr lang="en-US" sz="4000" dirty="0"/>
              <a:t>The challenges of research during COVID-19</a:t>
            </a:r>
            <a:endParaRPr lang="en-GB" sz="4000" dirty="0"/>
          </a:p>
        </p:txBody>
      </p:sp>
      <p:grpSp>
        <p:nvGrpSpPr>
          <p:cNvPr id="5" name="Group 4">
            <a:extLst>
              <a:ext uri="{FF2B5EF4-FFF2-40B4-BE49-F238E27FC236}">
                <a16:creationId xmlns:a16="http://schemas.microsoft.com/office/drawing/2014/main" id="{66F41019-FD4E-0A4E-8FFA-FF6B62722845}"/>
              </a:ext>
            </a:extLst>
          </p:cNvPr>
          <p:cNvGrpSpPr/>
          <p:nvPr/>
        </p:nvGrpSpPr>
        <p:grpSpPr>
          <a:xfrm>
            <a:off x="4906537" y="5475672"/>
            <a:ext cx="2862502" cy="1382328"/>
            <a:chOff x="4906537" y="5475672"/>
            <a:chExt cx="2862502" cy="1382328"/>
          </a:xfrm>
        </p:grpSpPr>
        <p:sp>
          <p:nvSpPr>
            <p:cNvPr id="6" name="Rectangle 5">
              <a:extLst>
                <a:ext uri="{FF2B5EF4-FFF2-40B4-BE49-F238E27FC236}">
                  <a16:creationId xmlns:a16="http://schemas.microsoft.com/office/drawing/2014/main" id="{DB094DB5-1EC6-EA4D-BC60-C99083EB9059}"/>
                </a:ext>
              </a:extLst>
            </p:cNvPr>
            <p:cNvSpPr/>
            <p:nvPr/>
          </p:nvSpPr>
          <p:spPr>
            <a:xfrm>
              <a:off x="4906537" y="5475672"/>
              <a:ext cx="2862502" cy="138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5547F7-6ED7-C743-9EB7-33B41DA5D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2135" y="5609338"/>
              <a:ext cx="2437662" cy="1116353"/>
            </a:xfrm>
            <a:prstGeom prst="rect">
              <a:avLst/>
            </a:prstGeom>
          </p:spPr>
        </p:pic>
      </p:grpSp>
    </p:spTree>
    <p:extLst>
      <p:ext uri="{BB962C8B-B14F-4D97-AF65-F5344CB8AC3E}">
        <p14:creationId xmlns:p14="http://schemas.microsoft.com/office/powerpoint/2010/main" val="138187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2B634A-D7C4-4E38-92DB-35CB30D1EA65}"/>
              </a:ext>
            </a:extLst>
          </p:cNvPr>
          <p:cNvSpPr>
            <a:spLocks noGrp="1"/>
          </p:cNvSpPr>
          <p:nvPr>
            <p:ph type="body" sz="quarter" idx="16"/>
          </p:nvPr>
        </p:nvSpPr>
        <p:spPr>
          <a:xfrm>
            <a:off x="667657" y="1771650"/>
            <a:ext cx="10734024" cy="3729684"/>
          </a:xfrm>
        </p:spPr>
        <p:txBody>
          <a:bodyPr/>
          <a:lstStyle/>
          <a:p>
            <a:pPr marL="342900" indent="-342900">
              <a:buFont typeface="Arial" panose="020B0604020202020204" pitchFamily="34" charset="0"/>
              <a:buChar char="•"/>
            </a:pPr>
            <a:r>
              <a:rPr lang="en-US" sz="2400" dirty="0"/>
              <a:t>Overcoming practical issues</a:t>
            </a:r>
          </a:p>
          <a:p>
            <a:pPr marL="685800" lvl="1" indent="-342900">
              <a:lnSpc>
                <a:spcPct val="150000"/>
              </a:lnSpc>
              <a:buFont typeface="Arial" panose="020B0604020202020204" pitchFamily="34" charset="0"/>
              <a:buChar char="•"/>
            </a:pPr>
            <a:r>
              <a:rPr lang="en-US" sz="1800" dirty="0"/>
              <a:t>Contact</a:t>
            </a:r>
          </a:p>
          <a:p>
            <a:pPr marL="685800" lvl="1" indent="-342900">
              <a:lnSpc>
                <a:spcPct val="150000"/>
              </a:lnSpc>
              <a:buFont typeface="Arial" panose="020B0604020202020204" pitchFamily="34" charset="0"/>
              <a:buChar char="•"/>
            </a:pPr>
            <a:r>
              <a:rPr lang="en-US" sz="1800" dirty="0"/>
              <a:t>Connectivity</a:t>
            </a:r>
          </a:p>
          <a:p>
            <a:pPr marL="685800" lvl="1" indent="-342900">
              <a:lnSpc>
                <a:spcPct val="150000"/>
              </a:lnSpc>
              <a:buFont typeface="Arial" panose="020B0604020202020204" pitchFamily="34" charset="0"/>
              <a:buChar char="•"/>
            </a:pPr>
            <a:r>
              <a:rPr lang="en-US" sz="1800" dirty="0"/>
              <a:t>Communication</a:t>
            </a:r>
          </a:p>
          <a:p>
            <a:pPr marL="685800" lvl="1" indent="-342900">
              <a:lnSpc>
                <a:spcPct val="150000"/>
              </a:lnSpc>
              <a:buFont typeface="Arial" panose="020B0604020202020204" pitchFamily="34" charset="0"/>
              <a:buChar char="•"/>
            </a:pPr>
            <a:r>
              <a:rPr lang="en-US" sz="1800" dirty="0"/>
              <a:t>Workload</a:t>
            </a:r>
          </a:p>
          <a:p>
            <a:pPr marL="685800" lvl="1" indent="-342900">
              <a:lnSpc>
                <a:spcPct val="150000"/>
              </a:lnSpc>
              <a:buFont typeface="Arial" panose="020B0604020202020204" pitchFamily="34" charset="0"/>
              <a:buChar char="•"/>
            </a:pPr>
            <a:r>
              <a:rPr lang="en-US" sz="1800" dirty="0"/>
              <a:t>Funds for technology and training</a:t>
            </a:r>
          </a:p>
          <a:p>
            <a:pPr marL="685800" lvl="1" indent="-342900">
              <a:lnSpc>
                <a:spcPct val="150000"/>
              </a:lnSpc>
              <a:buFont typeface="Arial" panose="020B0604020202020204" pitchFamily="34" charset="0"/>
              <a:buChar char="•"/>
            </a:pPr>
            <a:r>
              <a:rPr lang="en-US" sz="1800" dirty="0"/>
              <a:t>Secondary data</a:t>
            </a:r>
          </a:p>
          <a:p>
            <a:pPr marL="685800" lvl="1" indent="-342900">
              <a:lnSpc>
                <a:spcPct val="150000"/>
              </a:lnSpc>
              <a:buFont typeface="Arial" panose="020B0604020202020204" pitchFamily="34" charset="0"/>
              <a:buChar char="•"/>
            </a:pPr>
            <a:r>
              <a:rPr lang="en-US" sz="1800" dirty="0"/>
              <a:t>Sampling strategies</a:t>
            </a:r>
          </a:p>
          <a:p>
            <a:pPr marL="685800" lvl="1" indent="-342900">
              <a:buFont typeface="Arial" panose="020B0604020202020204" pitchFamily="34" charset="0"/>
              <a:buChar char="•"/>
            </a:pPr>
            <a:endParaRPr lang="en-GB" sz="1600" dirty="0"/>
          </a:p>
        </p:txBody>
      </p:sp>
      <p:sp>
        <p:nvSpPr>
          <p:cNvPr id="4" name="Title 3">
            <a:extLst>
              <a:ext uri="{FF2B5EF4-FFF2-40B4-BE49-F238E27FC236}">
                <a16:creationId xmlns:a16="http://schemas.microsoft.com/office/drawing/2014/main" id="{4B42A1C5-1E85-4AB8-8D01-264D77DDC25E}"/>
              </a:ext>
            </a:extLst>
          </p:cNvPr>
          <p:cNvSpPr>
            <a:spLocks noGrp="1"/>
          </p:cNvSpPr>
          <p:nvPr>
            <p:ph type="title"/>
          </p:nvPr>
        </p:nvSpPr>
        <p:spPr>
          <a:xfrm>
            <a:off x="790316" y="373460"/>
            <a:ext cx="10611368" cy="780153"/>
          </a:xfrm>
        </p:spPr>
        <p:txBody>
          <a:bodyPr/>
          <a:lstStyle/>
          <a:p>
            <a:r>
              <a:rPr lang="en-US" sz="4000" dirty="0"/>
              <a:t>The challenges of research during COVID-19</a:t>
            </a:r>
            <a:endParaRPr lang="en-GB" sz="4000" dirty="0"/>
          </a:p>
        </p:txBody>
      </p:sp>
      <p:grpSp>
        <p:nvGrpSpPr>
          <p:cNvPr id="5" name="Group 4">
            <a:extLst>
              <a:ext uri="{FF2B5EF4-FFF2-40B4-BE49-F238E27FC236}">
                <a16:creationId xmlns:a16="http://schemas.microsoft.com/office/drawing/2014/main" id="{9E4216EE-D236-B645-BBE5-19C12A6DC2BF}"/>
              </a:ext>
            </a:extLst>
          </p:cNvPr>
          <p:cNvGrpSpPr/>
          <p:nvPr/>
        </p:nvGrpSpPr>
        <p:grpSpPr>
          <a:xfrm>
            <a:off x="4906537" y="5475672"/>
            <a:ext cx="2862502" cy="1382328"/>
            <a:chOff x="4906537" y="5475672"/>
            <a:chExt cx="2862502" cy="1382328"/>
          </a:xfrm>
        </p:grpSpPr>
        <p:sp>
          <p:nvSpPr>
            <p:cNvPr id="6" name="Rectangle 5">
              <a:extLst>
                <a:ext uri="{FF2B5EF4-FFF2-40B4-BE49-F238E27FC236}">
                  <a16:creationId xmlns:a16="http://schemas.microsoft.com/office/drawing/2014/main" id="{777809CE-319C-BF4C-8846-D0E59818F567}"/>
                </a:ext>
              </a:extLst>
            </p:cNvPr>
            <p:cNvSpPr/>
            <p:nvPr/>
          </p:nvSpPr>
          <p:spPr>
            <a:xfrm>
              <a:off x="4906537" y="5475672"/>
              <a:ext cx="2862502" cy="138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8A6600-7D6E-2E45-AD3C-4E748CB16C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2135" y="5609338"/>
              <a:ext cx="2437662" cy="1116353"/>
            </a:xfrm>
            <a:prstGeom prst="rect">
              <a:avLst/>
            </a:prstGeom>
          </p:spPr>
        </p:pic>
      </p:grpSp>
    </p:spTree>
    <p:extLst>
      <p:ext uri="{BB962C8B-B14F-4D97-AF65-F5344CB8AC3E}">
        <p14:creationId xmlns:p14="http://schemas.microsoft.com/office/powerpoint/2010/main" val="755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2B634A-D7C4-4E38-92DB-35CB30D1EA65}"/>
              </a:ext>
            </a:extLst>
          </p:cNvPr>
          <p:cNvSpPr>
            <a:spLocks noGrp="1"/>
          </p:cNvSpPr>
          <p:nvPr>
            <p:ph type="body" sz="quarter" idx="16"/>
          </p:nvPr>
        </p:nvSpPr>
        <p:spPr>
          <a:xfrm>
            <a:off x="667657" y="1771650"/>
            <a:ext cx="10734024" cy="3729684"/>
          </a:xfrm>
        </p:spPr>
        <p:txBody>
          <a:bodyPr/>
          <a:lstStyle/>
          <a:p>
            <a:pPr marL="342900" indent="-342900">
              <a:buFont typeface="Arial" panose="020B0604020202020204" pitchFamily="34" charset="0"/>
              <a:buChar char="•"/>
            </a:pPr>
            <a:r>
              <a:rPr lang="en-US" sz="2400" dirty="0"/>
              <a:t>New opportunities</a:t>
            </a:r>
          </a:p>
          <a:p>
            <a:pPr marL="685800" lvl="1" indent="-342900">
              <a:lnSpc>
                <a:spcPct val="150000"/>
              </a:lnSpc>
              <a:buFont typeface="Arial" panose="020B0604020202020204" pitchFamily="34" charset="0"/>
              <a:buChar char="•"/>
            </a:pPr>
            <a:r>
              <a:rPr lang="en-US" sz="1800" dirty="0"/>
              <a:t>Capacity building</a:t>
            </a:r>
          </a:p>
          <a:p>
            <a:pPr marL="685800" lvl="1" indent="-342900">
              <a:lnSpc>
                <a:spcPct val="150000"/>
              </a:lnSpc>
              <a:buFont typeface="Arial" panose="020B0604020202020204" pitchFamily="34" charset="0"/>
              <a:buChar char="•"/>
            </a:pPr>
            <a:r>
              <a:rPr lang="en-US" sz="1800" dirty="0"/>
              <a:t>Technological</a:t>
            </a:r>
          </a:p>
          <a:p>
            <a:pPr marL="685800" lvl="1" indent="-342900">
              <a:lnSpc>
                <a:spcPct val="150000"/>
              </a:lnSpc>
              <a:buFont typeface="Arial" panose="020B0604020202020204" pitchFamily="34" charset="0"/>
              <a:buChar char="•"/>
            </a:pPr>
            <a:r>
              <a:rPr lang="en-US" sz="1800" dirty="0"/>
              <a:t>Environmental</a:t>
            </a:r>
          </a:p>
          <a:p>
            <a:pPr marL="685800" lvl="1" indent="-342900">
              <a:buFont typeface="Arial" panose="020B0604020202020204" pitchFamily="34" charset="0"/>
              <a:buChar char="•"/>
            </a:pPr>
            <a:endParaRPr lang="en-GB" sz="1600" dirty="0"/>
          </a:p>
        </p:txBody>
      </p:sp>
      <p:sp>
        <p:nvSpPr>
          <p:cNvPr id="4" name="Title 3">
            <a:extLst>
              <a:ext uri="{FF2B5EF4-FFF2-40B4-BE49-F238E27FC236}">
                <a16:creationId xmlns:a16="http://schemas.microsoft.com/office/drawing/2014/main" id="{4B42A1C5-1E85-4AB8-8D01-264D77DDC25E}"/>
              </a:ext>
            </a:extLst>
          </p:cNvPr>
          <p:cNvSpPr>
            <a:spLocks noGrp="1"/>
          </p:cNvSpPr>
          <p:nvPr>
            <p:ph type="title"/>
          </p:nvPr>
        </p:nvSpPr>
        <p:spPr>
          <a:xfrm>
            <a:off x="790316" y="373459"/>
            <a:ext cx="10611368" cy="780153"/>
          </a:xfrm>
        </p:spPr>
        <p:txBody>
          <a:bodyPr/>
          <a:lstStyle/>
          <a:p>
            <a:r>
              <a:rPr lang="en-US" sz="4000" dirty="0"/>
              <a:t>The challenges of research during COVID-19</a:t>
            </a:r>
            <a:endParaRPr lang="en-GB" sz="4000" dirty="0"/>
          </a:p>
        </p:txBody>
      </p:sp>
      <p:grpSp>
        <p:nvGrpSpPr>
          <p:cNvPr id="5" name="Group 4">
            <a:extLst>
              <a:ext uri="{FF2B5EF4-FFF2-40B4-BE49-F238E27FC236}">
                <a16:creationId xmlns:a16="http://schemas.microsoft.com/office/drawing/2014/main" id="{2A61903B-1265-3B43-A0F6-43A50856EBA0}"/>
              </a:ext>
            </a:extLst>
          </p:cNvPr>
          <p:cNvGrpSpPr/>
          <p:nvPr/>
        </p:nvGrpSpPr>
        <p:grpSpPr>
          <a:xfrm>
            <a:off x="4906537" y="5475672"/>
            <a:ext cx="2862502" cy="1382328"/>
            <a:chOff x="4906537" y="5475672"/>
            <a:chExt cx="2862502" cy="1382328"/>
          </a:xfrm>
        </p:grpSpPr>
        <p:sp>
          <p:nvSpPr>
            <p:cNvPr id="6" name="Rectangle 5">
              <a:extLst>
                <a:ext uri="{FF2B5EF4-FFF2-40B4-BE49-F238E27FC236}">
                  <a16:creationId xmlns:a16="http://schemas.microsoft.com/office/drawing/2014/main" id="{AED4AFE9-90A8-BF49-8715-6DB6125F7121}"/>
                </a:ext>
              </a:extLst>
            </p:cNvPr>
            <p:cNvSpPr/>
            <p:nvPr/>
          </p:nvSpPr>
          <p:spPr>
            <a:xfrm>
              <a:off x="4906537" y="5475672"/>
              <a:ext cx="2862502" cy="138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ACC859-FBFC-3245-8ED7-E3DB8A117B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2135" y="5609338"/>
              <a:ext cx="2437662" cy="1116353"/>
            </a:xfrm>
            <a:prstGeom prst="rect">
              <a:avLst/>
            </a:prstGeom>
          </p:spPr>
        </p:pic>
      </p:grpSp>
    </p:spTree>
    <p:extLst>
      <p:ext uri="{BB962C8B-B14F-4D97-AF65-F5344CB8AC3E}">
        <p14:creationId xmlns:p14="http://schemas.microsoft.com/office/powerpoint/2010/main" val="42060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6EECCC-FAD8-4307-B3E2-3F3800CC4E4D}"/>
              </a:ext>
            </a:extLst>
          </p:cNvPr>
          <p:cNvSpPr>
            <a:spLocks noGrp="1"/>
          </p:cNvSpPr>
          <p:nvPr>
            <p:ph type="body" sz="quarter" idx="16"/>
          </p:nvPr>
        </p:nvSpPr>
        <p:spPr>
          <a:xfrm>
            <a:off x="667657" y="1771650"/>
            <a:ext cx="10734027" cy="3729684"/>
          </a:xfrm>
        </p:spPr>
        <p:txBody>
          <a:bodyPr/>
          <a:lstStyle/>
          <a:p>
            <a:r>
              <a:rPr lang="en-US" dirty="0"/>
              <a:t>What we’ve done so far…</a:t>
            </a:r>
          </a:p>
          <a:p>
            <a:pPr marL="622300" indent="-342900">
              <a:lnSpc>
                <a:spcPct val="100000"/>
              </a:lnSpc>
              <a:buFont typeface="Arial" panose="020B0604020202020204" pitchFamily="34" charset="0"/>
              <a:buChar char="•"/>
            </a:pPr>
            <a:r>
              <a:rPr lang="en-US" sz="1400" dirty="0">
                <a:solidFill>
                  <a:schemeClr val="tx1"/>
                </a:solidFill>
              </a:rPr>
              <a:t>Community profiling – in some contexts – carried out virtually and with local partners visiting communities</a:t>
            </a:r>
          </a:p>
          <a:p>
            <a:pPr marL="622300" indent="-342900">
              <a:lnSpc>
                <a:spcPct val="100000"/>
              </a:lnSpc>
              <a:spcBef>
                <a:spcPts val="0"/>
              </a:spcBef>
              <a:buFont typeface="Arial" panose="020B0604020202020204" pitchFamily="34" charset="0"/>
              <a:buChar char="•"/>
            </a:pPr>
            <a:r>
              <a:rPr lang="en-US" sz="1400" dirty="0">
                <a:solidFill>
                  <a:schemeClr val="tx1"/>
                </a:solidFill>
              </a:rPr>
              <a:t>Increased use of local partners</a:t>
            </a:r>
          </a:p>
          <a:p>
            <a:pPr marL="279400">
              <a:lnSpc>
                <a:spcPct val="100000"/>
              </a:lnSpc>
              <a:spcBef>
                <a:spcPts val="0"/>
              </a:spcBef>
            </a:pPr>
            <a:endParaRPr lang="en-US" sz="1400" dirty="0">
              <a:solidFill>
                <a:schemeClr val="tx1"/>
              </a:solidFill>
            </a:endParaRPr>
          </a:p>
          <a:p>
            <a:r>
              <a:rPr lang="en-US" dirty="0"/>
              <a:t>Our short-term research plans </a:t>
            </a:r>
          </a:p>
          <a:p>
            <a:r>
              <a:rPr lang="en-US" sz="1600" dirty="0"/>
              <a:t>Focus groups</a:t>
            </a:r>
          </a:p>
          <a:p>
            <a:pPr marL="622300" lvl="1" indent="-279400">
              <a:buFont typeface="Arial" panose="020B0604020202020204" pitchFamily="34" charset="0"/>
              <a:buChar char="•"/>
            </a:pPr>
            <a:r>
              <a:rPr lang="en-US" sz="1400" dirty="0"/>
              <a:t>Limited to smaller numbers</a:t>
            </a:r>
          </a:p>
          <a:p>
            <a:pPr marL="622300" lvl="1" indent="-279400">
              <a:buFont typeface="Arial" panose="020B0604020202020204" pitchFamily="34" charset="0"/>
              <a:buChar char="•"/>
            </a:pPr>
            <a:r>
              <a:rPr lang="en-US" sz="1400" dirty="0"/>
              <a:t>Context dependent – some virtual, some face to face (with social distancing/masks/moving outside </a:t>
            </a:r>
            <a:r>
              <a:rPr lang="en-US" sz="1400" dirty="0" err="1"/>
              <a:t>etc</a:t>
            </a:r>
            <a:r>
              <a:rPr lang="en-US" sz="1400" dirty="0"/>
              <a:t>), some voice calls, some delayed completely</a:t>
            </a:r>
          </a:p>
          <a:p>
            <a:pPr marL="622300" lvl="1" indent="-279400">
              <a:buFont typeface="Arial" panose="020B0604020202020204" pitchFamily="34" charset="0"/>
              <a:buChar char="•"/>
            </a:pPr>
            <a:r>
              <a:rPr lang="en-US" sz="1400" dirty="0"/>
              <a:t>Flexible timing - depending on context and what is possible</a:t>
            </a:r>
          </a:p>
          <a:p>
            <a:pPr marL="0" lvl="1"/>
            <a:r>
              <a:rPr lang="en-US" sz="1600" dirty="0">
                <a:solidFill>
                  <a:srgbClr val="1A3F82"/>
                </a:solidFill>
              </a:rPr>
              <a:t>Changing methods to make them COVID safe</a:t>
            </a:r>
          </a:p>
          <a:p>
            <a:pPr marL="622300" lvl="1" indent="-285750">
              <a:buFont typeface="Arial" panose="020B0604020202020204" pitchFamily="34" charset="0"/>
              <a:buChar char="•"/>
            </a:pPr>
            <a:r>
              <a:rPr lang="en-US" sz="1400" dirty="0"/>
              <a:t>Change in the delivery of surveys – print them out and deliver them – and discuss over the phone</a:t>
            </a:r>
          </a:p>
          <a:p>
            <a:pPr marL="622300" lvl="1" indent="-285750">
              <a:buFont typeface="Arial" panose="020B0604020202020204" pitchFamily="34" charset="0"/>
              <a:buChar char="•"/>
            </a:pPr>
            <a:r>
              <a:rPr lang="en-US" sz="1400" dirty="0"/>
              <a:t>Change in some of the participatory methods – using the technology people do have access to</a:t>
            </a:r>
          </a:p>
        </p:txBody>
      </p:sp>
      <p:sp>
        <p:nvSpPr>
          <p:cNvPr id="4" name="Title 3">
            <a:extLst>
              <a:ext uri="{FF2B5EF4-FFF2-40B4-BE49-F238E27FC236}">
                <a16:creationId xmlns:a16="http://schemas.microsoft.com/office/drawing/2014/main" id="{F1406B47-7FCB-4147-9829-332022678B14}"/>
              </a:ext>
            </a:extLst>
          </p:cNvPr>
          <p:cNvSpPr>
            <a:spLocks noGrp="1"/>
          </p:cNvSpPr>
          <p:nvPr>
            <p:ph type="title"/>
          </p:nvPr>
        </p:nvSpPr>
        <p:spPr>
          <a:xfrm>
            <a:off x="790316" y="413652"/>
            <a:ext cx="10611368" cy="780153"/>
          </a:xfrm>
        </p:spPr>
        <p:txBody>
          <a:bodyPr/>
          <a:lstStyle/>
          <a:p>
            <a:r>
              <a:rPr lang="en-US" sz="4000" dirty="0"/>
              <a:t>What we’ve achieved so far in PDE…</a:t>
            </a:r>
            <a:endParaRPr lang="en-GB" sz="4000" dirty="0"/>
          </a:p>
        </p:txBody>
      </p:sp>
      <p:grpSp>
        <p:nvGrpSpPr>
          <p:cNvPr id="5" name="Group 4">
            <a:extLst>
              <a:ext uri="{FF2B5EF4-FFF2-40B4-BE49-F238E27FC236}">
                <a16:creationId xmlns:a16="http://schemas.microsoft.com/office/drawing/2014/main" id="{B856779B-BD93-EB49-BEA3-EE9DD1999CF6}"/>
              </a:ext>
            </a:extLst>
          </p:cNvPr>
          <p:cNvGrpSpPr/>
          <p:nvPr/>
        </p:nvGrpSpPr>
        <p:grpSpPr>
          <a:xfrm>
            <a:off x="4906537" y="5475672"/>
            <a:ext cx="2862502" cy="1382328"/>
            <a:chOff x="4906537" y="5475672"/>
            <a:chExt cx="2862502" cy="1382328"/>
          </a:xfrm>
        </p:grpSpPr>
        <p:sp>
          <p:nvSpPr>
            <p:cNvPr id="6" name="Rectangle 5">
              <a:extLst>
                <a:ext uri="{FF2B5EF4-FFF2-40B4-BE49-F238E27FC236}">
                  <a16:creationId xmlns:a16="http://schemas.microsoft.com/office/drawing/2014/main" id="{8B3988BB-254A-0547-9E58-66FA999144E5}"/>
                </a:ext>
              </a:extLst>
            </p:cNvPr>
            <p:cNvSpPr/>
            <p:nvPr/>
          </p:nvSpPr>
          <p:spPr>
            <a:xfrm>
              <a:off x="4906537" y="5475672"/>
              <a:ext cx="2862502" cy="138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95A535F-483E-6A44-964C-B83B940001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2135" y="5609338"/>
              <a:ext cx="2437662" cy="1116353"/>
            </a:xfrm>
            <a:prstGeom prst="rect">
              <a:avLst/>
            </a:prstGeom>
          </p:spPr>
        </p:pic>
      </p:grpSp>
    </p:spTree>
    <p:extLst>
      <p:ext uri="{BB962C8B-B14F-4D97-AF65-F5344CB8AC3E}">
        <p14:creationId xmlns:p14="http://schemas.microsoft.com/office/powerpoint/2010/main" val="203873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FB071B-450E-7A43-A977-D1CF6B7188E4}"/>
              </a:ext>
            </a:extLst>
          </p:cNvPr>
          <p:cNvSpPr>
            <a:spLocks noGrp="1"/>
          </p:cNvSpPr>
          <p:nvPr>
            <p:ph type="body" sz="quarter" idx="16"/>
          </p:nvPr>
        </p:nvSpPr>
        <p:spPr>
          <a:xfrm>
            <a:off x="667658" y="1771650"/>
            <a:ext cx="5636987" cy="3926506"/>
          </a:xfrm>
        </p:spPr>
        <p:txBody>
          <a:bodyPr/>
          <a:lstStyle/>
          <a:p>
            <a:pPr marL="342900" indent="-342900">
              <a:buFont typeface="Arial" panose="020B0604020202020204" pitchFamily="34" charset="0"/>
              <a:buChar char="•"/>
            </a:pPr>
            <a:r>
              <a:rPr lang="en-US" dirty="0">
                <a:latin typeface="Georgia" panose="02040502050405020303" pitchFamily="18" charset="0"/>
              </a:rPr>
              <a:t>79.5 million Forcibly Displaced – 26m refugees</a:t>
            </a:r>
          </a:p>
          <a:p>
            <a:pPr marL="342900" indent="-342900">
              <a:buFont typeface="Arial" panose="020B0604020202020204" pitchFamily="34" charset="0"/>
              <a:buChar char="•"/>
            </a:pPr>
            <a:r>
              <a:rPr lang="en-US" dirty="0">
                <a:latin typeface="Georgia" panose="02040502050405020303" pitchFamily="18" charset="0"/>
              </a:rPr>
              <a:t>77% (15.7m refugees) in ‘protracted’ situation</a:t>
            </a:r>
          </a:p>
          <a:p>
            <a:pPr marL="342900" indent="-342900">
              <a:buFont typeface="Arial" panose="020B0604020202020204" pitchFamily="34" charset="0"/>
              <a:buChar char="•"/>
            </a:pPr>
            <a:r>
              <a:rPr lang="en-US" dirty="0">
                <a:latin typeface="Georgia" panose="02040502050405020303" pitchFamily="18" charset="0"/>
              </a:rPr>
              <a:t>85% hosted in ODA recipient countries, 27% in ‘Least Developed’ </a:t>
            </a:r>
          </a:p>
          <a:p>
            <a:pPr marL="342900" indent="-342900">
              <a:buFont typeface="Arial" panose="020B0604020202020204" pitchFamily="34" charset="0"/>
              <a:buChar char="•"/>
            </a:pPr>
            <a:r>
              <a:rPr lang="en-US" dirty="0">
                <a:latin typeface="Georgia" panose="02040502050405020303" pitchFamily="18" charset="0"/>
              </a:rPr>
              <a:t>Global Refugee Compact signed December 2018.</a:t>
            </a:r>
          </a:p>
          <a:p>
            <a:pPr marL="342900" indent="-342900">
              <a:buFont typeface="Arial" panose="020B0604020202020204" pitchFamily="34" charset="0"/>
              <a:buChar char="•"/>
            </a:pPr>
            <a:r>
              <a:rPr lang="en-US" dirty="0">
                <a:latin typeface="Georgia" panose="02040502050405020303" pitchFamily="18" charset="0"/>
              </a:rPr>
              <a:t>Focus on increase in sustainability and ‘self reliance’ </a:t>
            </a:r>
          </a:p>
        </p:txBody>
      </p:sp>
      <p:sp>
        <p:nvSpPr>
          <p:cNvPr id="4" name="Title 3">
            <a:extLst>
              <a:ext uri="{FF2B5EF4-FFF2-40B4-BE49-F238E27FC236}">
                <a16:creationId xmlns:a16="http://schemas.microsoft.com/office/drawing/2014/main" id="{D58B120B-C404-7242-81B9-6A459A874C70}"/>
              </a:ext>
            </a:extLst>
          </p:cNvPr>
          <p:cNvSpPr>
            <a:spLocks noGrp="1"/>
          </p:cNvSpPr>
          <p:nvPr>
            <p:ph type="title"/>
          </p:nvPr>
        </p:nvSpPr>
        <p:spPr>
          <a:xfrm>
            <a:off x="130630" y="283024"/>
            <a:ext cx="11959770" cy="780153"/>
          </a:xfrm>
        </p:spPr>
        <p:txBody>
          <a:bodyPr/>
          <a:lstStyle/>
          <a:p>
            <a:r>
              <a:rPr lang="en-US" dirty="0"/>
              <a:t>Policy context</a:t>
            </a:r>
          </a:p>
        </p:txBody>
      </p:sp>
      <p:grpSp>
        <p:nvGrpSpPr>
          <p:cNvPr id="6" name="Group 5">
            <a:extLst>
              <a:ext uri="{FF2B5EF4-FFF2-40B4-BE49-F238E27FC236}">
                <a16:creationId xmlns:a16="http://schemas.microsoft.com/office/drawing/2014/main" id="{FB6389E8-6B61-A948-95F6-47D48C42B866}"/>
              </a:ext>
            </a:extLst>
          </p:cNvPr>
          <p:cNvGrpSpPr/>
          <p:nvPr/>
        </p:nvGrpSpPr>
        <p:grpSpPr>
          <a:xfrm>
            <a:off x="4906537" y="5475672"/>
            <a:ext cx="2862502" cy="1382328"/>
            <a:chOff x="4906537" y="5475672"/>
            <a:chExt cx="2862502" cy="1382328"/>
          </a:xfrm>
        </p:grpSpPr>
        <p:sp>
          <p:nvSpPr>
            <p:cNvPr id="7" name="Rectangle 6">
              <a:extLst>
                <a:ext uri="{FF2B5EF4-FFF2-40B4-BE49-F238E27FC236}">
                  <a16:creationId xmlns:a16="http://schemas.microsoft.com/office/drawing/2014/main" id="{B60E177C-711F-544F-A8ED-208B121FD9BF}"/>
                </a:ext>
              </a:extLst>
            </p:cNvPr>
            <p:cNvSpPr/>
            <p:nvPr/>
          </p:nvSpPr>
          <p:spPr>
            <a:xfrm>
              <a:off x="4906537" y="5475672"/>
              <a:ext cx="2862502" cy="138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07FC2E-B166-A649-BA5A-000C005D5C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2135" y="5609338"/>
              <a:ext cx="2437662" cy="1116353"/>
            </a:xfrm>
            <a:prstGeom prst="rect">
              <a:avLst/>
            </a:prstGeom>
          </p:spPr>
        </p:pic>
      </p:grpSp>
      <p:pic>
        <p:nvPicPr>
          <p:cNvPr id="2050" name="Picture 2" descr="Image result for Global Refugee Compact">
            <a:extLst>
              <a:ext uri="{FF2B5EF4-FFF2-40B4-BE49-F238E27FC236}">
                <a16:creationId xmlns:a16="http://schemas.microsoft.com/office/drawing/2014/main" id="{FE907BCD-8058-1D49-963D-03D289FC5C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5014" y="1451528"/>
            <a:ext cx="5636986" cy="409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7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83FFF-6A76-4513-8C69-2B4902B0DC65}"/>
              </a:ext>
            </a:extLst>
          </p:cNvPr>
          <p:cNvSpPr>
            <a:spLocks noGrp="1"/>
          </p:cNvSpPr>
          <p:nvPr>
            <p:ph type="body" sz="quarter" idx="16"/>
          </p:nvPr>
        </p:nvSpPr>
        <p:spPr>
          <a:xfrm>
            <a:off x="4013735" y="1771650"/>
            <a:ext cx="7510608" cy="3926506"/>
          </a:xfrm>
        </p:spPr>
        <p:txBody>
          <a:bodyPr/>
          <a:lstStyle/>
          <a:p>
            <a:pPr>
              <a:spcAft>
                <a:spcPts val="1200"/>
              </a:spcAft>
            </a:pPr>
            <a:r>
              <a:rPr lang="en-GB" sz="2200" dirty="0">
                <a:latin typeface="Georgia" panose="02040502050405020303" pitchFamily="18" charset="0"/>
              </a:rPr>
              <a:t>How do protracted displacement economies operate and how can this be made more sustainable?</a:t>
            </a:r>
          </a:p>
          <a:p>
            <a:pPr marL="342900" indent="-342900">
              <a:buFont typeface="Arial" panose="020B0604020202020204" pitchFamily="34" charset="0"/>
              <a:buChar char="•"/>
            </a:pPr>
            <a:r>
              <a:rPr lang="en-GB" dirty="0">
                <a:latin typeface="Georgia" panose="02040502050405020303" pitchFamily="18" charset="0"/>
              </a:rPr>
              <a:t>How does the market function in protracted displacement economies?</a:t>
            </a:r>
          </a:p>
          <a:p>
            <a:pPr marL="342900" indent="-342900">
              <a:buFont typeface="Arial" panose="020B0604020202020204" pitchFamily="34" charset="0"/>
              <a:buChar char="•"/>
            </a:pPr>
            <a:r>
              <a:rPr lang="en-GB" dirty="0">
                <a:latin typeface="Georgia" panose="02040502050405020303" pitchFamily="18" charset="0"/>
              </a:rPr>
              <a:t>What is the significance of non-market activities and how are they valued?</a:t>
            </a:r>
          </a:p>
          <a:p>
            <a:pPr marL="342900" indent="-342900">
              <a:buFont typeface="Arial" panose="020B0604020202020204" pitchFamily="34" charset="0"/>
              <a:buChar char="•"/>
            </a:pPr>
            <a:r>
              <a:rPr lang="en-GB" dirty="0">
                <a:latin typeface="Georgia" panose="02040502050405020303" pitchFamily="18" charset="0"/>
              </a:rPr>
              <a:t>How can protracted displacement economies become more sustainable?</a:t>
            </a:r>
          </a:p>
        </p:txBody>
      </p:sp>
      <p:sp>
        <p:nvSpPr>
          <p:cNvPr id="3" name="Title 2">
            <a:extLst>
              <a:ext uri="{FF2B5EF4-FFF2-40B4-BE49-F238E27FC236}">
                <a16:creationId xmlns:a16="http://schemas.microsoft.com/office/drawing/2014/main" id="{302822AD-D317-4765-927E-B0B563662363}"/>
              </a:ext>
            </a:extLst>
          </p:cNvPr>
          <p:cNvSpPr>
            <a:spLocks noGrp="1"/>
          </p:cNvSpPr>
          <p:nvPr>
            <p:ph type="title"/>
          </p:nvPr>
        </p:nvSpPr>
        <p:spPr/>
        <p:txBody>
          <a:bodyPr/>
          <a:lstStyle/>
          <a:p>
            <a:r>
              <a:rPr lang="en-GB" dirty="0"/>
              <a:t>Primary Research Questions</a:t>
            </a:r>
          </a:p>
        </p:txBody>
      </p:sp>
      <p:pic>
        <p:nvPicPr>
          <p:cNvPr id="4" name="Graphic 3">
            <a:extLst>
              <a:ext uri="{FF2B5EF4-FFF2-40B4-BE49-F238E27FC236}">
                <a16:creationId xmlns:a16="http://schemas.microsoft.com/office/drawing/2014/main" id="{40DDDCDA-2009-4FAD-9C97-E2D4AC6146B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2217" y="1994134"/>
            <a:ext cx="3655615" cy="3481538"/>
          </a:xfrm>
          <a:prstGeom prst="rect">
            <a:avLst/>
          </a:prstGeom>
        </p:spPr>
      </p:pic>
      <p:grpSp>
        <p:nvGrpSpPr>
          <p:cNvPr id="7" name="Group 6">
            <a:extLst>
              <a:ext uri="{FF2B5EF4-FFF2-40B4-BE49-F238E27FC236}">
                <a16:creationId xmlns:a16="http://schemas.microsoft.com/office/drawing/2014/main" id="{EAC19365-B5AD-F146-9213-82EC75BEB520}"/>
              </a:ext>
            </a:extLst>
          </p:cNvPr>
          <p:cNvGrpSpPr/>
          <p:nvPr/>
        </p:nvGrpSpPr>
        <p:grpSpPr>
          <a:xfrm>
            <a:off x="4906537" y="5486823"/>
            <a:ext cx="2862502" cy="1382328"/>
            <a:chOff x="4906537" y="5475672"/>
            <a:chExt cx="2862502" cy="1382328"/>
          </a:xfrm>
        </p:grpSpPr>
        <p:sp>
          <p:nvSpPr>
            <p:cNvPr id="6" name="Rectangle 5">
              <a:extLst>
                <a:ext uri="{FF2B5EF4-FFF2-40B4-BE49-F238E27FC236}">
                  <a16:creationId xmlns:a16="http://schemas.microsoft.com/office/drawing/2014/main" id="{3AAB8586-4EA2-8C46-93A0-5280999298A6}"/>
                </a:ext>
              </a:extLst>
            </p:cNvPr>
            <p:cNvSpPr/>
            <p:nvPr/>
          </p:nvSpPr>
          <p:spPr>
            <a:xfrm>
              <a:off x="4906537" y="5475672"/>
              <a:ext cx="2862502" cy="138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5540C9-E47F-0647-8A67-7BDF6BD4F1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2135" y="5609338"/>
              <a:ext cx="2437662" cy="1116353"/>
            </a:xfrm>
            <a:prstGeom prst="rect">
              <a:avLst/>
            </a:prstGeom>
          </p:spPr>
        </p:pic>
      </p:grpSp>
    </p:spTree>
    <p:extLst>
      <p:ext uri="{BB962C8B-B14F-4D97-AF65-F5344CB8AC3E}">
        <p14:creationId xmlns:p14="http://schemas.microsoft.com/office/powerpoint/2010/main" val="77847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A04EDA19-90E2-42B8-A0E9-2DB1F37270A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9698" y="3994720"/>
            <a:ext cx="2366860" cy="2172116"/>
          </a:xfrm>
          <a:prstGeom prst="rect">
            <a:avLst/>
          </a:prstGeom>
        </p:spPr>
      </p:pic>
      <p:pic>
        <p:nvPicPr>
          <p:cNvPr id="13" name="Graphic 12">
            <a:extLst>
              <a:ext uri="{FF2B5EF4-FFF2-40B4-BE49-F238E27FC236}">
                <a16:creationId xmlns:a16="http://schemas.microsoft.com/office/drawing/2014/main" id="{F019F1BA-3C99-4325-8278-86BE5722D31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15443" y="4112392"/>
            <a:ext cx="2137928" cy="1775128"/>
          </a:xfrm>
          <a:prstGeom prst="rect">
            <a:avLst/>
          </a:prstGeom>
        </p:spPr>
      </p:pic>
      <p:sp>
        <p:nvSpPr>
          <p:cNvPr id="2" name="Text Placeholder 1">
            <a:extLst>
              <a:ext uri="{FF2B5EF4-FFF2-40B4-BE49-F238E27FC236}">
                <a16:creationId xmlns:a16="http://schemas.microsoft.com/office/drawing/2014/main" id="{CBA459D8-887E-4CC4-A8EE-8FB78B1E4AB0}"/>
              </a:ext>
            </a:extLst>
          </p:cNvPr>
          <p:cNvSpPr>
            <a:spLocks noGrp="1"/>
          </p:cNvSpPr>
          <p:nvPr>
            <p:ph type="body" sz="quarter" idx="16"/>
          </p:nvPr>
        </p:nvSpPr>
        <p:spPr>
          <a:xfrm>
            <a:off x="1391532" y="2081048"/>
            <a:ext cx="3825361" cy="1700180"/>
          </a:xfrm>
        </p:spPr>
        <p:txBody>
          <a:bodyPr/>
          <a:lstStyle/>
          <a:p>
            <a:pPr algn="ctr"/>
            <a:r>
              <a:rPr lang="en-GB" sz="2400" dirty="0">
                <a:latin typeface="Georgia" panose="02040502050405020303" pitchFamily="18" charset="0"/>
              </a:rPr>
              <a:t>A whole-of-society approach</a:t>
            </a:r>
          </a:p>
          <a:p>
            <a:pPr algn="ctr"/>
            <a:r>
              <a:rPr lang="en-GB" sz="2400" dirty="0">
                <a:latin typeface="Georgia" panose="02040502050405020303" pitchFamily="18" charset="0"/>
              </a:rPr>
              <a:t>‘The displacement affected community’</a:t>
            </a:r>
          </a:p>
        </p:txBody>
      </p:sp>
      <p:sp>
        <p:nvSpPr>
          <p:cNvPr id="3" name="Title 2">
            <a:extLst>
              <a:ext uri="{FF2B5EF4-FFF2-40B4-BE49-F238E27FC236}">
                <a16:creationId xmlns:a16="http://schemas.microsoft.com/office/drawing/2014/main" id="{13AFF0AE-21AA-4F1E-B928-B0098852F32F}"/>
              </a:ext>
            </a:extLst>
          </p:cNvPr>
          <p:cNvSpPr>
            <a:spLocks noGrp="1"/>
          </p:cNvSpPr>
          <p:nvPr>
            <p:ph type="title"/>
          </p:nvPr>
        </p:nvSpPr>
        <p:spPr/>
        <p:txBody>
          <a:bodyPr/>
          <a:lstStyle/>
          <a:p>
            <a:r>
              <a:rPr lang="en-GB" dirty="0"/>
              <a:t>Theoretical Focus</a:t>
            </a:r>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35C7339-8B48-43EC-879E-C5F99FA2AA5B}"/>
                  </a:ext>
                </a:extLst>
              </p14:cNvPr>
              <p14:cNvContentPartPr/>
              <p14:nvPr/>
            </p14:nvContentPartPr>
            <p14:xfrm>
              <a:off x="381448" y="3590526"/>
              <a:ext cx="4320" cy="360"/>
            </p14:xfrm>
          </p:contentPart>
        </mc:Choice>
        <mc:Fallback xmlns="">
          <p:pic>
            <p:nvPicPr>
              <p:cNvPr id="4" name="Ink 3">
                <a:extLst>
                  <a:ext uri="{FF2B5EF4-FFF2-40B4-BE49-F238E27FC236}">
                    <a16:creationId xmlns:a16="http://schemas.microsoft.com/office/drawing/2014/main" id="{235C7339-8B48-43EC-879E-C5F99FA2AA5B}"/>
                  </a:ext>
                </a:extLst>
              </p:cNvPr>
              <p:cNvPicPr/>
              <p:nvPr/>
            </p:nvPicPr>
            <p:blipFill>
              <a:blip r:embed="rId7"/>
              <a:stretch>
                <a:fillRect/>
              </a:stretch>
            </p:blipFill>
            <p:spPr>
              <a:xfrm>
                <a:off x="372448" y="3581886"/>
                <a:ext cx="21960" cy="18000"/>
              </a:xfrm>
              <a:prstGeom prst="rect">
                <a:avLst/>
              </a:prstGeom>
            </p:spPr>
          </p:pic>
        </mc:Fallback>
      </mc:AlternateContent>
      <p:sp>
        <p:nvSpPr>
          <p:cNvPr id="11" name="Text Placeholder 1">
            <a:extLst>
              <a:ext uri="{FF2B5EF4-FFF2-40B4-BE49-F238E27FC236}">
                <a16:creationId xmlns:a16="http://schemas.microsoft.com/office/drawing/2014/main" id="{E3A98482-B8E8-4352-94AE-B185AD0930D0}"/>
              </a:ext>
            </a:extLst>
          </p:cNvPr>
          <p:cNvSpPr txBox="1">
            <a:spLocks/>
          </p:cNvSpPr>
          <p:nvPr/>
        </p:nvSpPr>
        <p:spPr>
          <a:xfrm>
            <a:off x="6417840" y="2085188"/>
            <a:ext cx="4733133" cy="2731893"/>
          </a:xfrm>
          <a:prstGeom prst="rect">
            <a:avLst/>
          </a:prstGeom>
        </p:spPr>
        <p:txBody>
          <a:bodyPr numCol="1" spcCol="0">
            <a:noAutofit/>
          </a:bodyPr>
          <a:lstStyle>
            <a:lvl1pPr marL="0" indent="0" algn="l" defTabSz="685800" rtl="0" eaLnBrk="1" latinLnBrk="0" hangingPunct="1">
              <a:lnSpc>
                <a:spcPct val="110000"/>
              </a:lnSpc>
              <a:spcBef>
                <a:spcPts val="750"/>
              </a:spcBef>
              <a:buFont typeface="Arial" panose="020B0604020202020204" pitchFamily="34" charset="0"/>
              <a:buNone/>
              <a:defRPr sz="2000" kern="1200" baseline="0">
                <a:solidFill>
                  <a:srgbClr val="003B49"/>
                </a:solidFill>
                <a:latin typeface="Franklin Gothic Book" panose="020B05030201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2400" dirty="0">
                <a:latin typeface="Georgia" panose="02040502050405020303" pitchFamily="18" charset="0"/>
              </a:rPr>
              <a:t>An inclusive approach to economies</a:t>
            </a:r>
          </a:p>
          <a:p>
            <a:pPr algn="ctr"/>
            <a:r>
              <a:rPr lang="en-GB" sz="2400" dirty="0">
                <a:latin typeface="Georgia" panose="02040502050405020303" pitchFamily="18" charset="0"/>
              </a:rPr>
              <a:t>Including non-financial transactions</a:t>
            </a:r>
          </a:p>
        </p:txBody>
      </p:sp>
      <p:grpSp>
        <p:nvGrpSpPr>
          <p:cNvPr id="8" name="Group 7">
            <a:extLst>
              <a:ext uri="{FF2B5EF4-FFF2-40B4-BE49-F238E27FC236}">
                <a16:creationId xmlns:a16="http://schemas.microsoft.com/office/drawing/2014/main" id="{482E21B6-8376-FE4C-9E72-23897B47F4D1}"/>
              </a:ext>
            </a:extLst>
          </p:cNvPr>
          <p:cNvGrpSpPr/>
          <p:nvPr/>
        </p:nvGrpSpPr>
        <p:grpSpPr>
          <a:xfrm>
            <a:off x="4906537" y="5475672"/>
            <a:ext cx="2862502" cy="1382328"/>
            <a:chOff x="4906537" y="5475672"/>
            <a:chExt cx="2862502" cy="1382328"/>
          </a:xfrm>
        </p:grpSpPr>
        <p:sp>
          <p:nvSpPr>
            <p:cNvPr id="9" name="Rectangle 8">
              <a:extLst>
                <a:ext uri="{FF2B5EF4-FFF2-40B4-BE49-F238E27FC236}">
                  <a16:creationId xmlns:a16="http://schemas.microsoft.com/office/drawing/2014/main" id="{C5B6304B-AEDF-ED4A-9949-2671EEA20E75}"/>
                </a:ext>
              </a:extLst>
            </p:cNvPr>
            <p:cNvSpPr/>
            <p:nvPr/>
          </p:nvSpPr>
          <p:spPr>
            <a:xfrm>
              <a:off x="4906537" y="5475672"/>
              <a:ext cx="2862502" cy="138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703EF6-C312-C240-88F6-005ECC970E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22135" y="5609338"/>
              <a:ext cx="2437662" cy="1116353"/>
            </a:xfrm>
            <a:prstGeom prst="rect">
              <a:avLst/>
            </a:prstGeom>
          </p:spPr>
        </p:pic>
      </p:grpSp>
    </p:spTree>
    <p:extLst>
      <p:ext uri="{BB962C8B-B14F-4D97-AF65-F5344CB8AC3E}">
        <p14:creationId xmlns:p14="http://schemas.microsoft.com/office/powerpoint/2010/main" val="81262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map&#10;&#10;Description automatically generated">
            <a:extLst>
              <a:ext uri="{FF2B5EF4-FFF2-40B4-BE49-F238E27FC236}">
                <a16:creationId xmlns:a16="http://schemas.microsoft.com/office/drawing/2014/main" id="{9E28B170-C20B-4911-BE91-0063925290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37912"/>
            <a:ext cx="12192000" cy="5520088"/>
          </a:xfrm>
          <a:prstGeom prst="rect">
            <a:avLst/>
          </a:prstGeom>
          <a:ln>
            <a:noFill/>
          </a:ln>
        </p:spPr>
      </p:pic>
      <p:sp>
        <p:nvSpPr>
          <p:cNvPr id="3" name="Title 2">
            <a:extLst>
              <a:ext uri="{FF2B5EF4-FFF2-40B4-BE49-F238E27FC236}">
                <a16:creationId xmlns:a16="http://schemas.microsoft.com/office/drawing/2014/main" id="{542A89DA-E75D-4E9D-BBD2-D51769454231}"/>
              </a:ext>
            </a:extLst>
          </p:cNvPr>
          <p:cNvSpPr>
            <a:spLocks noGrp="1"/>
          </p:cNvSpPr>
          <p:nvPr>
            <p:ph type="title"/>
          </p:nvPr>
        </p:nvSpPr>
        <p:spPr/>
        <p:txBody>
          <a:bodyPr/>
          <a:lstStyle/>
          <a:p>
            <a:r>
              <a:rPr lang="en-GB" dirty="0"/>
              <a:t>Geographical Scope</a:t>
            </a:r>
          </a:p>
        </p:txBody>
      </p:sp>
      <p:sp>
        <p:nvSpPr>
          <p:cNvPr id="20" name="Rectangle 19">
            <a:extLst>
              <a:ext uri="{FF2B5EF4-FFF2-40B4-BE49-F238E27FC236}">
                <a16:creationId xmlns:a16="http://schemas.microsoft.com/office/drawing/2014/main" id="{05A2A644-60F0-44FE-9D95-6A85DB039060}"/>
              </a:ext>
            </a:extLst>
          </p:cNvPr>
          <p:cNvSpPr/>
          <p:nvPr/>
        </p:nvSpPr>
        <p:spPr>
          <a:xfrm>
            <a:off x="0" y="1358932"/>
            <a:ext cx="12192000" cy="5520088"/>
          </a:xfrm>
          <a:prstGeom prst="rect">
            <a:avLst/>
          </a:prstGeom>
          <a:solidFill>
            <a:srgbClr val="D0D3D4">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86CB2DFA-F25F-4445-BEEA-ED879698AD3E}"/>
              </a:ext>
            </a:extLst>
          </p:cNvPr>
          <p:cNvGrpSpPr/>
          <p:nvPr/>
        </p:nvGrpSpPr>
        <p:grpSpPr>
          <a:xfrm>
            <a:off x="328431" y="2120627"/>
            <a:ext cx="11535137" cy="3173236"/>
            <a:chOff x="328428" y="1629738"/>
            <a:chExt cx="11535137" cy="3173236"/>
          </a:xfrm>
        </p:grpSpPr>
        <p:grpSp>
          <p:nvGrpSpPr>
            <p:cNvPr id="13" name="Group 12">
              <a:extLst>
                <a:ext uri="{FF2B5EF4-FFF2-40B4-BE49-F238E27FC236}">
                  <a16:creationId xmlns:a16="http://schemas.microsoft.com/office/drawing/2014/main" id="{9F3EE495-D913-40AB-9F1B-8EEFAAA8CA31}"/>
                </a:ext>
              </a:extLst>
            </p:cNvPr>
            <p:cNvGrpSpPr/>
            <p:nvPr/>
          </p:nvGrpSpPr>
          <p:grpSpPr>
            <a:xfrm>
              <a:off x="328429" y="1629738"/>
              <a:ext cx="11535136" cy="2144028"/>
              <a:chOff x="313304" y="2273968"/>
              <a:chExt cx="9605942" cy="1785450"/>
            </a:xfrm>
          </p:grpSpPr>
          <p:pic>
            <p:nvPicPr>
              <p:cNvPr id="5" name="Graphic 4">
                <a:extLst>
                  <a:ext uri="{FF2B5EF4-FFF2-40B4-BE49-F238E27FC236}">
                    <a16:creationId xmlns:a16="http://schemas.microsoft.com/office/drawing/2014/main" id="{0D5BCF35-2B08-4E87-A0C3-784B2417CB1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3304" y="2273968"/>
                <a:ext cx="1768150" cy="1768150"/>
              </a:xfrm>
              <a:prstGeom prst="rect">
                <a:avLst/>
              </a:prstGeom>
            </p:spPr>
          </p:pic>
          <p:pic>
            <p:nvPicPr>
              <p:cNvPr id="6" name="Graphic 5">
                <a:extLst>
                  <a:ext uri="{FF2B5EF4-FFF2-40B4-BE49-F238E27FC236}">
                    <a16:creationId xmlns:a16="http://schemas.microsoft.com/office/drawing/2014/main" id="{0FE41926-A8BC-4C1D-9F2F-33524EB0015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32200" y="2273968"/>
                <a:ext cx="1768150" cy="1768150"/>
              </a:xfrm>
              <a:prstGeom prst="rect">
                <a:avLst/>
              </a:prstGeom>
            </p:spPr>
          </p:pic>
          <p:pic>
            <p:nvPicPr>
              <p:cNvPr id="7" name="Graphic 6">
                <a:extLst>
                  <a:ext uri="{FF2B5EF4-FFF2-40B4-BE49-F238E27FC236}">
                    <a16:creationId xmlns:a16="http://schemas.microsoft.com/office/drawing/2014/main" id="{436A7F30-7875-4B3C-B45B-8F29C9B78BC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72752" y="2273968"/>
                <a:ext cx="1768150" cy="1768150"/>
              </a:xfrm>
              <a:prstGeom prst="rect">
                <a:avLst/>
              </a:prstGeom>
            </p:spPr>
          </p:pic>
          <p:pic>
            <p:nvPicPr>
              <p:cNvPr id="8" name="Graphic 7">
                <a:extLst>
                  <a:ext uri="{FF2B5EF4-FFF2-40B4-BE49-F238E27FC236}">
                    <a16:creationId xmlns:a16="http://schemas.microsoft.com/office/drawing/2014/main" id="{13C65133-A32D-4FA3-8FD1-2609CF9EAF7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151096" y="2291268"/>
                <a:ext cx="1768150" cy="1768150"/>
              </a:xfrm>
              <a:prstGeom prst="rect">
                <a:avLst/>
              </a:prstGeom>
            </p:spPr>
          </p:pic>
          <p:pic>
            <p:nvPicPr>
              <p:cNvPr id="9" name="Graphic 8">
                <a:extLst>
                  <a:ext uri="{FF2B5EF4-FFF2-40B4-BE49-F238E27FC236}">
                    <a16:creationId xmlns:a16="http://schemas.microsoft.com/office/drawing/2014/main" id="{552C859C-9D11-48DB-AD3D-D40830102CC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91648" y="2291268"/>
                <a:ext cx="1768150" cy="1768150"/>
              </a:xfrm>
              <a:prstGeom prst="rect">
                <a:avLst/>
              </a:prstGeom>
            </p:spPr>
          </p:pic>
        </p:grpSp>
        <p:sp>
          <p:nvSpPr>
            <p:cNvPr id="12" name="TextBox 11">
              <a:extLst>
                <a:ext uri="{FF2B5EF4-FFF2-40B4-BE49-F238E27FC236}">
                  <a16:creationId xmlns:a16="http://schemas.microsoft.com/office/drawing/2014/main" id="{6CBB393B-465A-4AC3-8C46-362AB9771BAF}"/>
                </a:ext>
              </a:extLst>
            </p:cNvPr>
            <p:cNvSpPr txBox="1"/>
            <p:nvPr/>
          </p:nvSpPr>
          <p:spPr>
            <a:xfrm>
              <a:off x="328428" y="3879644"/>
              <a:ext cx="2123253" cy="923330"/>
            </a:xfrm>
            <a:prstGeom prst="rect">
              <a:avLst/>
            </a:prstGeom>
            <a:noFill/>
          </p:spPr>
          <p:txBody>
            <a:bodyPr wrap="square" rtlCol="0">
              <a:spAutoFit/>
            </a:bodyPr>
            <a:lstStyle/>
            <a:p>
              <a:pPr algn="ctr"/>
              <a:r>
                <a:rPr lang="en-GB" dirty="0">
                  <a:solidFill>
                    <a:srgbClr val="003B49"/>
                  </a:solidFill>
                  <a:latin typeface="+mj-lt"/>
                </a:rPr>
                <a:t>Democratic Republic of Congo / Uganda</a:t>
              </a:r>
            </a:p>
          </p:txBody>
        </p:sp>
        <p:sp>
          <p:nvSpPr>
            <p:cNvPr id="14" name="TextBox 13">
              <a:extLst>
                <a:ext uri="{FF2B5EF4-FFF2-40B4-BE49-F238E27FC236}">
                  <a16:creationId xmlns:a16="http://schemas.microsoft.com/office/drawing/2014/main" id="{5A4DD003-4E70-402A-8381-449D24060B38}"/>
                </a:ext>
              </a:extLst>
            </p:cNvPr>
            <p:cNvSpPr txBox="1"/>
            <p:nvPr/>
          </p:nvSpPr>
          <p:spPr>
            <a:xfrm>
              <a:off x="2681400" y="3879644"/>
              <a:ext cx="2123253" cy="369332"/>
            </a:xfrm>
            <a:prstGeom prst="rect">
              <a:avLst/>
            </a:prstGeom>
            <a:noFill/>
          </p:spPr>
          <p:txBody>
            <a:bodyPr wrap="square" rtlCol="0">
              <a:spAutoFit/>
            </a:bodyPr>
            <a:lstStyle/>
            <a:p>
              <a:pPr algn="ctr"/>
              <a:r>
                <a:rPr lang="en-GB" dirty="0">
                  <a:solidFill>
                    <a:srgbClr val="003B49"/>
                  </a:solidFill>
                  <a:latin typeface="+mj-lt"/>
                </a:rPr>
                <a:t>Ethiopia / Somalia</a:t>
              </a:r>
            </a:p>
          </p:txBody>
        </p:sp>
        <p:sp>
          <p:nvSpPr>
            <p:cNvPr id="15" name="TextBox 14">
              <a:extLst>
                <a:ext uri="{FF2B5EF4-FFF2-40B4-BE49-F238E27FC236}">
                  <a16:creationId xmlns:a16="http://schemas.microsoft.com/office/drawing/2014/main" id="{A566D009-E5C8-4806-B6F8-EC565FB5526C}"/>
                </a:ext>
              </a:extLst>
            </p:cNvPr>
            <p:cNvSpPr txBox="1"/>
            <p:nvPr/>
          </p:nvSpPr>
          <p:spPr>
            <a:xfrm>
              <a:off x="5034370" y="3879644"/>
              <a:ext cx="2123253" cy="369332"/>
            </a:xfrm>
            <a:prstGeom prst="rect">
              <a:avLst/>
            </a:prstGeom>
            <a:noFill/>
          </p:spPr>
          <p:txBody>
            <a:bodyPr wrap="square" rtlCol="0">
              <a:spAutoFit/>
            </a:bodyPr>
            <a:lstStyle/>
            <a:p>
              <a:pPr algn="ctr"/>
              <a:r>
                <a:rPr lang="en-GB" dirty="0">
                  <a:solidFill>
                    <a:srgbClr val="003B49"/>
                  </a:solidFill>
                  <a:latin typeface="+mj-lt"/>
                </a:rPr>
                <a:t>Lebanon / Syria</a:t>
              </a:r>
            </a:p>
          </p:txBody>
        </p:sp>
        <p:sp>
          <p:nvSpPr>
            <p:cNvPr id="16" name="TextBox 15">
              <a:extLst>
                <a:ext uri="{FF2B5EF4-FFF2-40B4-BE49-F238E27FC236}">
                  <a16:creationId xmlns:a16="http://schemas.microsoft.com/office/drawing/2014/main" id="{436EDCAE-FADC-48EE-AD4C-9ADEA1E6B80C}"/>
                </a:ext>
              </a:extLst>
            </p:cNvPr>
            <p:cNvSpPr txBox="1"/>
            <p:nvPr/>
          </p:nvSpPr>
          <p:spPr>
            <a:xfrm>
              <a:off x="7387340" y="3879644"/>
              <a:ext cx="2123253" cy="646331"/>
            </a:xfrm>
            <a:prstGeom prst="rect">
              <a:avLst/>
            </a:prstGeom>
            <a:noFill/>
          </p:spPr>
          <p:txBody>
            <a:bodyPr wrap="square" rtlCol="0">
              <a:spAutoFit/>
            </a:bodyPr>
            <a:lstStyle/>
            <a:p>
              <a:pPr algn="ctr"/>
              <a:r>
                <a:rPr lang="en-GB" dirty="0">
                  <a:solidFill>
                    <a:srgbClr val="003B49"/>
                  </a:solidFill>
                  <a:latin typeface="+mj-lt"/>
                </a:rPr>
                <a:t>Pakistan / Afghanistan</a:t>
              </a:r>
            </a:p>
          </p:txBody>
        </p:sp>
        <p:sp>
          <p:nvSpPr>
            <p:cNvPr id="17" name="TextBox 16">
              <a:extLst>
                <a:ext uri="{FF2B5EF4-FFF2-40B4-BE49-F238E27FC236}">
                  <a16:creationId xmlns:a16="http://schemas.microsoft.com/office/drawing/2014/main" id="{6343A9C1-EA5F-409F-9C7D-16B7CC528A8F}"/>
                </a:ext>
              </a:extLst>
            </p:cNvPr>
            <p:cNvSpPr txBox="1"/>
            <p:nvPr/>
          </p:nvSpPr>
          <p:spPr>
            <a:xfrm>
              <a:off x="9740310" y="3879644"/>
              <a:ext cx="2123253" cy="646331"/>
            </a:xfrm>
            <a:prstGeom prst="rect">
              <a:avLst/>
            </a:prstGeom>
            <a:noFill/>
          </p:spPr>
          <p:txBody>
            <a:bodyPr wrap="square" rtlCol="0">
              <a:spAutoFit/>
            </a:bodyPr>
            <a:lstStyle/>
            <a:p>
              <a:pPr algn="ctr"/>
              <a:r>
                <a:rPr lang="en-GB" dirty="0">
                  <a:solidFill>
                    <a:srgbClr val="003B49"/>
                  </a:solidFill>
                  <a:latin typeface="+mj-lt"/>
                </a:rPr>
                <a:t>Thailand / Myanmar</a:t>
              </a:r>
            </a:p>
          </p:txBody>
        </p:sp>
      </p:grpSp>
    </p:spTree>
    <p:extLst>
      <p:ext uri="{BB962C8B-B14F-4D97-AF65-F5344CB8AC3E}">
        <p14:creationId xmlns:p14="http://schemas.microsoft.com/office/powerpoint/2010/main" val="24412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663ECAF-6FFC-4E24-940D-4576E12BB908}"/>
              </a:ext>
            </a:extLst>
          </p:cNvPr>
          <p:cNvSpPr/>
          <p:nvPr/>
        </p:nvSpPr>
        <p:spPr>
          <a:xfrm>
            <a:off x="0" y="1337223"/>
            <a:ext cx="12191999" cy="5520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AA370C26-4C37-48D7-8AE0-6672C628DCDF}"/>
              </a:ext>
            </a:extLst>
          </p:cNvPr>
          <p:cNvSpPr>
            <a:spLocks noGrp="1"/>
          </p:cNvSpPr>
          <p:nvPr>
            <p:ph type="title"/>
          </p:nvPr>
        </p:nvSpPr>
        <p:spPr/>
        <p:txBody>
          <a:bodyPr/>
          <a:lstStyle/>
          <a:p>
            <a:r>
              <a:rPr lang="en-GB" dirty="0"/>
              <a:t>Project Partners</a:t>
            </a:r>
          </a:p>
        </p:txBody>
      </p:sp>
      <p:grpSp>
        <p:nvGrpSpPr>
          <p:cNvPr id="14" name="Group 13">
            <a:extLst>
              <a:ext uri="{FF2B5EF4-FFF2-40B4-BE49-F238E27FC236}">
                <a16:creationId xmlns:a16="http://schemas.microsoft.com/office/drawing/2014/main" id="{0F1E670A-A91A-4D4C-B7A4-2322C186A451}"/>
              </a:ext>
            </a:extLst>
          </p:cNvPr>
          <p:cNvGrpSpPr/>
          <p:nvPr/>
        </p:nvGrpSpPr>
        <p:grpSpPr>
          <a:xfrm>
            <a:off x="537172" y="1573801"/>
            <a:ext cx="11117656" cy="4883850"/>
            <a:chOff x="880847" y="1506424"/>
            <a:chExt cx="11117656" cy="4883850"/>
          </a:xfrm>
        </p:grpSpPr>
        <p:pic>
          <p:nvPicPr>
            <p:cNvPr id="6" name="Picture 12">
              <a:extLst>
                <a:ext uri="{FF2B5EF4-FFF2-40B4-BE49-F238E27FC236}">
                  <a16:creationId xmlns:a16="http://schemas.microsoft.com/office/drawing/2014/main" id="{CEDBBF06-8743-4521-B6B7-F5EF15D4CC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14167" y="1506424"/>
              <a:ext cx="1413263" cy="16090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FABB452D-9AC1-4055-8B80-BE0CE51551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5058" y="1680114"/>
              <a:ext cx="1498968" cy="15042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lobal Challenges Research Fund | Royal Society">
              <a:extLst>
                <a:ext uri="{FF2B5EF4-FFF2-40B4-BE49-F238E27FC236}">
                  <a16:creationId xmlns:a16="http://schemas.microsoft.com/office/drawing/2014/main" id="{A9C28D28-BF9F-41CE-9767-46FEB048E7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88004" y="1856987"/>
              <a:ext cx="2309565" cy="1327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smeh &amp; Zeitooneh | Daleel Madani">
              <a:extLst>
                <a:ext uri="{FF2B5EF4-FFF2-40B4-BE49-F238E27FC236}">
                  <a16:creationId xmlns:a16="http://schemas.microsoft.com/office/drawing/2014/main" id="{90C8293D-7C15-4C6F-ABD6-ECDBAB6A3DA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81814" y="4225301"/>
              <a:ext cx="1512102" cy="15121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WA for Development and Aid - European Commission">
              <a:extLst>
                <a:ext uri="{FF2B5EF4-FFF2-40B4-BE49-F238E27FC236}">
                  <a16:creationId xmlns:a16="http://schemas.microsoft.com/office/drawing/2014/main" id="{93EE1E32-56B4-4716-97BB-B3A88C472E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33643" y="4311105"/>
              <a:ext cx="1340493" cy="134049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76BEB134-1008-4059-8269-04FE8C729BAE}"/>
                </a:ext>
              </a:extLst>
            </p:cNvPr>
            <p:cNvGrpSpPr/>
            <p:nvPr/>
          </p:nvGrpSpPr>
          <p:grpSpPr>
            <a:xfrm>
              <a:off x="1206652" y="4225301"/>
              <a:ext cx="2714875" cy="1352544"/>
              <a:chOff x="8436049" y="4600515"/>
              <a:chExt cx="2714875" cy="1352544"/>
            </a:xfrm>
          </p:grpSpPr>
          <p:pic>
            <p:nvPicPr>
              <p:cNvPr id="7" name="Picture 10">
                <a:extLst>
                  <a:ext uri="{FF2B5EF4-FFF2-40B4-BE49-F238E27FC236}">
                    <a16:creationId xmlns:a16="http://schemas.microsoft.com/office/drawing/2014/main" id="{28B2B12F-4DC1-431F-B181-F494DA83ECA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6049" y="4600515"/>
                <a:ext cx="1225743" cy="13525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ty of Kinshasa - Wikipedia">
                <a:extLst>
                  <a:ext uri="{FF2B5EF4-FFF2-40B4-BE49-F238E27FC236}">
                    <a16:creationId xmlns:a16="http://schemas.microsoft.com/office/drawing/2014/main" id="{E39A0408-E832-4063-92A4-57808BAD7BC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859229" y="4600515"/>
                <a:ext cx="1291695" cy="132733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Covenant Development Institute - Home | Facebook">
              <a:extLst>
                <a:ext uri="{FF2B5EF4-FFF2-40B4-BE49-F238E27FC236}">
                  <a16:creationId xmlns:a16="http://schemas.microsoft.com/office/drawing/2014/main" id="{935218A2-E126-4070-9506-E9C62F26845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03145" y="2085190"/>
              <a:ext cx="2198583" cy="120054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DF937DE5-47DD-4C2F-BCE6-84167A99C7D5}"/>
                </a:ext>
              </a:extLst>
            </p:cNvPr>
            <p:cNvGrpSpPr/>
            <p:nvPr/>
          </p:nvGrpSpPr>
          <p:grpSpPr>
            <a:xfrm>
              <a:off x="4545358" y="4225301"/>
              <a:ext cx="3832272" cy="1532030"/>
              <a:chOff x="153626" y="1545467"/>
              <a:chExt cx="3315278" cy="1325351"/>
            </a:xfrm>
          </p:grpSpPr>
          <p:pic>
            <p:nvPicPr>
              <p:cNvPr id="9" name="Picture 16">
                <a:extLst>
                  <a:ext uri="{FF2B5EF4-FFF2-40B4-BE49-F238E27FC236}">
                    <a16:creationId xmlns:a16="http://schemas.microsoft.com/office/drawing/2014/main" id="{45413D38-97F0-48B5-9DC2-0350FB144D1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62335" y="2390007"/>
                <a:ext cx="1806569" cy="4808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17CFA10-66D6-4B64-BD8B-1F8D7BCA2AB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5057" y="1545467"/>
                <a:ext cx="1806569" cy="824165"/>
              </a:xfrm>
              <a:prstGeom prst="rect">
                <a:avLst/>
              </a:prstGeom>
            </p:spPr>
          </p:pic>
          <p:pic>
            <p:nvPicPr>
              <p:cNvPr id="5" name="Picture 18">
                <a:extLst>
                  <a:ext uri="{FF2B5EF4-FFF2-40B4-BE49-F238E27FC236}">
                    <a16:creationId xmlns:a16="http://schemas.microsoft.com/office/drawing/2014/main" id="{9086BA72-27B8-4138-AEFE-15BE85DB1F19}"/>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53626" y="1545467"/>
                <a:ext cx="1307805" cy="130780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Rounded Corners 20">
              <a:extLst>
                <a:ext uri="{FF2B5EF4-FFF2-40B4-BE49-F238E27FC236}">
                  <a16:creationId xmlns:a16="http://schemas.microsoft.com/office/drawing/2014/main" id="{B24564B3-375D-486C-A475-188FE191F754}"/>
                </a:ext>
              </a:extLst>
            </p:cNvPr>
            <p:cNvSpPr/>
            <p:nvPr/>
          </p:nvSpPr>
          <p:spPr>
            <a:xfrm>
              <a:off x="4377889" y="3946874"/>
              <a:ext cx="4176818" cy="2429049"/>
            </a:xfrm>
            <a:prstGeom prst="roundRect">
              <a:avLst/>
            </a:prstGeom>
            <a:noFill/>
            <a:ln w="28575">
              <a:solidFill>
                <a:srgbClr val="F26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93E15EA-ABC6-447D-A451-3CCABB29BBEF}"/>
                </a:ext>
              </a:extLst>
            </p:cNvPr>
            <p:cNvSpPr/>
            <p:nvPr/>
          </p:nvSpPr>
          <p:spPr>
            <a:xfrm>
              <a:off x="4611389" y="1575088"/>
              <a:ext cx="2862796" cy="2216732"/>
            </a:xfrm>
            <a:prstGeom prst="roundRect">
              <a:avLst/>
            </a:prstGeom>
            <a:noFill/>
            <a:ln w="28575">
              <a:solidFill>
                <a:srgbClr val="F26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D63FF155-9AAA-40EC-9129-00F4B903055B}"/>
                </a:ext>
              </a:extLst>
            </p:cNvPr>
            <p:cNvSpPr/>
            <p:nvPr/>
          </p:nvSpPr>
          <p:spPr>
            <a:xfrm>
              <a:off x="8739016" y="3960708"/>
              <a:ext cx="3255993" cy="2417139"/>
            </a:xfrm>
            <a:prstGeom prst="roundRect">
              <a:avLst/>
            </a:prstGeom>
            <a:noFill/>
            <a:ln w="28575">
              <a:solidFill>
                <a:srgbClr val="F26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455945AA-D858-408C-91EC-6CB92962E6B2}"/>
                </a:ext>
              </a:extLst>
            </p:cNvPr>
            <p:cNvSpPr/>
            <p:nvPr/>
          </p:nvSpPr>
          <p:spPr>
            <a:xfrm>
              <a:off x="880849" y="1575088"/>
              <a:ext cx="3565187" cy="2216732"/>
            </a:xfrm>
            <a:prstGeom prst="roundRect">
              <a:avLst/>
            </a:prstGeom>
            <a:noFill/>
            <a:ln w="28575">
              <a:solidFill>
                <a:srgbClr val="F26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A16DE669-4453-4D12-9CEC-F9DCE47B49E7}"/>
                </a:ext>
              </a:extLst>
            </p:cNvPr>
            <p:cNvSpPr/>
            <p:nvPr/>
          </p:nvSpPr>
          <p:spPr>
            <a:xfrm>
              <a:off x="7639536" y="1575089"/>
              <a:ext cx="2096808" cy="2216731"/>
            </a:xfrm>
            <a:prstGeom prst="roundRect">
              <a:avLst/>
            </a:prstGeom>
            <a:noFill/>
            <a:ln w="28575">
              <a:solidFill>
                <a:srgbClr val="F26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346D0C3-D979-4F38-96A5-EE2DA86CFF01}"/>
                </a:ext>
              </a:extLst>
            </p:cNvPr>
            <p:cNvSpPr txBox="1"/>
            <p:nvPr/>
          </p:nvSpPr>
          <p:spPr>
            <a:xfrm>
              <a:off x="4611389" y="3434968"/>
              <a:ext cx="2862796" cy="369332"/>
            </a:xfrm>
            <a:prstGeom prst="rect">
              <a:avLst/>
            </a:prstGeom>
            <a:noFill/>
          </p:spPr>
          <p:txBody>
            <a:bodyPr wrap="square" rtlCol="0">
              <a:spAutoFit/>
            </a:bodyPr>
            <a:lstStyle/>
            <a:p>
              <a:pPr algn="ctr"/>
              <a:r>
                <a:rPr lang="en-GB" dirty="0">
                  <a:solidFill>
                    <a:srgbClr val="F2692B"/>
                  </a:solidFill>
                  <a:latin typeface="Franklin Gothic Book" panose="020B0503020102020204" pitchFamily="34" charset="0"/>
                </a:rPr>
                <a:t>The Funders</a:t>
              </a:r>
            </a:p>
          </p:txBody>
        </p:sp>
        <p:grpSp>
          <p:nvGrpSpPr>
            <p:cNvPr id="13" name="Group 12">
              <a:extLst>
                <a:ext uri="{FF2B5EF4-FFF2-40B4-BE49-F238E27FC236}">
                  <a16:creationId xmlns:a16="http://schemas.microsoft.com/office/drawing/2014/main" id="{9D65037A-D50D-40F8-8D08-D1FB226488CD}"/>
                </a:ext>
              </a:extLst>
            </p:cNvPr>
            <p:cNvGrpSpPr/>
            <p:nvPr/>
          </p:nvGrpSpPr>
          <p:grpSpPr>
            <a:xfrm>
              <a:off x="880847" y="3945022"/>
              <a:ext cx="3303125" cy="2429049"/>
              <a:chOff x="334228" y="1803689"/>
              <a:chExt cx="3675449" cy="2273562"/>
            </a:xfrm>
          </p:grpSpPr>
          <p:sp>
            <p:nvSpPr>
              <p:cNvPr id="27" name="Rectangle: Rounded Corners 26">
                <a:extLst>
                  <a:ext uri="{FF2B5EF4-FFF2-40B4-BE49-F238E27FC236}">
                    <a16:creationId xmlns:a16="http://schemas.microsoft.com/office/drawing/2014/main" id="{39C9757F-5145-4632-955B-EE712A2C40AD}"/>
                  </a:ext>
                </a:extLst>
              </p:cNvPr>
              <p:cNvSpPr/>
              <p:nvPr/>
            </p:nvSpPr>
            <p:spPr>
              <a:xfrm>
                <a:off x="334230" y="1803689"/>
                <a:ext cx="3675447" cy="2273562"/>
              </a:xfrm>
              <a:prstGeom prst="roundRect">
                <a:avLst/>
              </a:prstGeom>
              <a:noFill/>
              <a:ln w="28575">
                <a:solidFill>
                  <a:srgbClr val="F26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BAC0FC9-A14D-4BAB-8CF0-ECAB42173DF2}"/>
                  </a:ext>
                </a:extLst>
              </p:cNvPr>
              <p:cNvSpPr txBox="1"/>
              <p:nvPr/>
            </p:nvSpPr>
            <p:spPr>
              <a:xfrm>
                <a:off x="334228" y="3416858"/>
                <a:ext cx="3675447" cy="646331"/>
              </a:xfrm>
              <a:prstGeom prst="rect">
                <a:avLst/>
              </a:prstGeom>
              <a:noFill/>
            </p:spPr>
            <p:txBody>
              <a:bodyPr wrap="square" rtlCol="0">
                <a:spAutoFit/>
              </a:bodyPr>
              <a:lstStyle/>
              <a:p>
                <a:pPr algn="ctr"/>
                <a:r>
                  <a:rPr lang="en-GB" dirty="0">
                    <a:solidFill>
                      <a:srgbClr val="F2692B"/>
                    </a:solidFill>
                    <a:latin typeface="Franklin Gothic Book" panose="020B0503020102020204" pitchFamily="34" charset="0"/>
                  </a:rPr>
                  <a:t>Democratic Republic of Congo / Uganda</a:t>
                </a:r>
              </a:p>
            </p:txBody>
          </p:sp>
        </p:grpSp>
        <p:sp>
          <p:nvSpPr>
            <p:cNvPr id="30" name="TextBox 29">
              <a:extLst>
                <a:ext uri="{FF2B5EF4-FFF2-40B4-BE49-F238E27FC236}">
                  <a16:creationId xmlns:a16="http://schemas.microsoft.com/office/drawing/2014/main" id="{CE2A7943-4434-4A06-8B1A-49B654F200F6}"/>
                </a:ext>
              </a:extLst>
            </p:cNvPr>
            <p:cNvSpPr txBox="1"/>
            <p:nvPr/>
          </p:nvSpPr>
          <p:spPr>
            <a:xfrm>
              <a:off x="880848" y="3431637"/>
              <a:ext cx="3565188" cy="369332"/>
            </a:xfrm>
            <a:prstGeom prst="rect">
              <a:avLst/>
            </a:prstGeom>
            <a:noFill/>
          </p:spPr>
          <p:txBody>
            <a:bodyPr wrap="square" rtlCol="0">
              <a:spAutoFit/>
            </a:bodyPr>
            <a:lstStyle/>
            <a:p>
              <a:pPr algn="ctr"/>
              <a:r>
                <a:rPr lang="en-GB" dirty="0">
                  <a:solidFill>
                    <a:srgbClr val="F2692B"/>
                  </a:solidFill>
                  <a:latin typeface="Franklin Gothic Book" panose="020B0503020102020204" pitchFamily="34" charset="0"/>
                </a:rPr>
                <a:t> Myanmar</a:t>
              </a:r>
            </a:p>
          </p:txBody>
        </p:sp>
        <p:sp>
          <p:nvSpPr>
            <p:cNvPr id="31" name="TextBox 30">
              <a:extLst>
                <a:ext uri="{FF2B5EF4-FFF2-40B4-BE49-F238E27FC236}">
                  <a16:creationId xmlns:a16="http://schemas.microsoft.com/office/drawing/2014/main" id="{F26B55E3-AB78-4516-9135-C44382B035A4}"/>
                </a:ext>
              </a:extLst>
            </p:cNvPr>
            <p:cNvSpPr txBox="1"/>
            <p:nvPr/>
          </p:nvSpPr>
          <p:spPr>
            <a:xfrm>
              <a:off x="8687940" y="6020942"/>
              <a:ext cx="3255993" cy="369332"/>
            </a:xfrm>
            <a:prstGeom prst="rect">
              <a:avLst/>
            </a:prstGeom>
            <a:noFill/>
          </p:spPr>
          <p:txBody>
            <a:bodyPr wrap="square" rtlCol="0">
              <a:spAutoFit/>
            </a:bodyPr>
            <a:lstStyle/>
            <a:p>
              <a:pPr algn="ctr"/>
              <a:r>
                <a:rPr lang="en-GB" dirty="0">
                  <a:solidFill>
                    <a:srgbClr val="F2692B"/>
                  </a:solidFill>
                  <a:latin typeface="Franklin Gothic Book" panose="020B0503020102020204" pitchFamily="34" charset="0"/>
                </a:rPr>
                <a:t>Lebanon / Syria</a:t>
              </a:r>
            </a:p>
          </p:txBody>
        </p:sp>
        <p:sp>
          <p:nvSpPr>
            <p:cNvPr id="32" name="TextBox 31">
              <a:extLst>
                <a:ext uri="{FF2B5EF4-FFF2-40B4-BE49-F238E27FC236}">
                  <a16:creationId xmlns:a16="http://schemas.microsoft.com/office/drawing/2014/main" id="{6BEA136A-CCCA-4603-A8C4-073DDAC46B2F}"/>
                </a:ext>
              </a:extLst>
            </p:cNvPr>
            <p:cNvSpPr txBox="1"/>
            <p:nvPr/>
          </p:nvSpPr>
          <p:spPr>
            <a:xfrm>
              <a:off x="7751319" y="3145489"/>
              <a:ext cx="1941737" cy="646331"/>
            </a:xfrm>
            <a:prstGeom prst="rect">
              <a:avLst/>
            </a:prstGeom>
            <a:noFill/>
          </p:spPr>
          <p:txBody>
            <a:bodyPr wrap="square" rtlCol="0">
              <a:spAutoFit/>
            </a:bodyPr>
            <a:lstStyle/>
            <a:p>
              <a:pPr algn="ctr"/>
              <a:r>
                <a:rPr lang="en-GB" dirty="0">
                  <a:solidFill>
                    <a:srgbClr val="F2692B"/>
                  </a:solidFill>
                  <a:latin typeface="Franklin Gothic Book" panose="020B0503020102020204" pitchFamily="34" charset="0"/>
                </a:rPr>
                <a:t>Ethiopia / Somalia</a:t>
              </a:r>
            </a:p>
          </p:txBody>
        </p:sp>
        <p:sp>
          <p:nvSpPr>
            <p:cNvPr id="33" name="TextBox 32">
              <a:extLst>
                <a:ext uri="{FF2B5EF4-FFF2-40B4-BE49-F238E27FC236}">
                  <a16:creationId xmlns:a16="http://schemas.microsoft.com/office/drawing/2014/main" id="{271F69F7-6465-46FE-9105-67DDD81E4976}"/>
                </a:ext>
              </a:extLst>
            </p:cNvPr>
            <p:cNvSpPr txBox="1"/>
            <p:nvPr/>
          </p:nvSpPr>
          <p:spPr>
            <a:xfrm>
              <a:off x="9901694" y="3144088"/>
              <a:ext cx="2096809" cy="646331"/>
            </a:xfrm>
            <a:prstGeom prst="rect">
              <a:avLst/>
            </a:prstGeom>
            <a:noFill/>
          </p:spPr>
          <p:txBody>
            <a:bodyPr wrap="square" rtlCol="0">
              <a:spAutoFit/>
            </a:bodyPr>
            <a:lstStyle/>
            <a:p>
              <a:pPr algn="ctr"/>
              <a:r>
                <a:rPr lang="en-GB" dirty="0">
                  <a:solidFill>
                    <a:srgbClr val="F2692B"/>
                  </a:solidFill>
                  <a:latin typeface="Franklin Gothic Book" panose="020B0503020102020204" pitchFamily="34" charset="0"/>
                </a:rPr>
                <a:t>Pakistan / Afghanistan</a:t>
              </a:r>
            </a:p>
          </p:txBody>
        </p:sp>
        <p:sp>
          <p:nvSpPr>
            <p:cNvPr id="34" name="TextBox 33">
              <a:extLst>
                <a:ext uri="{FF2B5EF4-FFF2-40B4-BE49-F238E27FC236}">
                  <a16:creationId xmlns:a16="http://schemas.microsoft.com/office/drawing/2014/main" id="{7EE31ADF-EEA5-4BF4-9B2F-8B99C23BDD28}"/>
                </a:ext>
              </a:extLst>
            </p:cNvPr>
            <p:cNvSpPr txBox="1"/>
            <p:nvPr/>
          </p:nvSpPr>
          <p:spPr>
            <a:xfrm>
              <a:off x="4373085" y="6018367"/>
              <a:ext cx="4176818" cy="369332"/>
            </a:xfrm>
            <a:prstGeom prst="rect">
              <a:avLst/>
            </a:prstGeom>
            <a:noFill/>
          </p:spPr>
          <p:txBody>
            <a:bodyPr wrap="square" rtlCol="0">
              <a:spAutoFit/>
            </a:bodyPr>
            <a:lstStyle/>
            <a:p>
              <a:pPr algn="ctr"/>
              <a:r>
                <a:rPr lang="en-GB" dirty="0">
                  <a:solidFill>
                    <a:srgbClr val="F2692B"/>
                  </a:solidFill>
                  <a:latin typeface="Franklin Gothic Book" panose="020B0503020102020204" pitchFamily="34" charset="0"/>
                </a:rPr>
                <a:t>United Kingdom</a:t>
              </a:r>
            </a:p>
          </p:txBody>
        </p:sp>
        <p:sp>
          <p:nvSpPr>
            <p:cNvPr id="35" name="Rectangle: Rounded Corners 34">
              <a:extLst>
                <a:ext uri="{FF2B5EF4-FFF2-40B4-BE49-F238E27FC236}">
                  <a16:creationId xmlns:a16="http://schemas.microsoft.com/office/drawing/2014/main" id="{AF51E65C-EFA4-4E4C-A951-02B3E32D46FF}"/>
                </a:ext>
              </a:extLst>
            </p:cNvPr>
            <p:cNvSpPr/>
            <p:nvPr/>
          </p:nvSpPr>
          <p:spPr>
            <a:xfrm>
              <a:off x="9901695" y="1575089"/>
              <a:ext cx="2096808" cy="2216731"/>
            </a:xfrm>
            <a:prstGeom prst="roundRect">
              <a:avLst/>
            </a:prstGeom>
            <a:noFill/>
            <a:ln w="28575">
              <a:solidFill>
                <a:srgbClr val="F26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6535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0335DAC-6ABD-4FD9-AC74-7A4328BD0D40}"/>
              </a:ext>
            </a:extLst>
          </p:cNvPr>
          <p:cNvPicPr>
            <a:picLocks noChangeAspect="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8267" b="1685"/>
          <a:stretch/>
        </p:blipFill>
        <p:spPr>
          <a:xfrm>
            <a:off x="0" y="10511"/>
            <a:ext cx="12192000" cy="6858000"/>
          </a:xfrm>
          <a:prstGeom prst="rect">
            <a:avLst/>
          </a:prstGeom>
        </p:spPr>
      </p:pic>
      <p:sp>
        <p:nvSpPr>
          <p:cNvPr id="11" name="TextBox 10">
            <a:extLst>
              <a:ext uri="{FF2B5EF4-FFF2-40B4-BE49-F238E27FC236}">
                <a16:creationId xmlns:a16="http://schemas.microsoft.com/office/drawing/2014/main" id="{B9670968-52FF-4EB1-B304-C362147EB913}"/>
              </a:ext>
            </a:extLst>
          </p:cNvPr>
          <p:cNvSpPr txBox="1"/>
          <p:nvPr/>
        </p:nvSpPr>
        <p:spPr>
          <a:xfrm>
            <a:off x="4931054" y="1799922"/>
            <a:ext cx="1483899" cy="400110"/>
          </a:xfrm>
          <a:prstGeom prst="rect">
            <a:avLst/>
          </a:prstGeom>
          <a:noFill/>
        </p:spPr>
        <p:txBody>
          <a:bodyPr wrap="square" rtlCol="0">
            <a:spAutoFit/>
          </a:bodyPr>
          <a:lstStyle/>
          <a:p>
            <a:r>
              <a:rPr lang="en-GB" sz="2000" dirty="0">
                <a:latin typeface="+mj-lt"/>
              </a:rPr>
              <a:t>Lebanon</a:t>
            </a:r>
          </a:p>
        </p:txBody>
      </p:sp>
      <p:sp>
        <p:nvSpPr>
          <p:cNvPr id="12" name="TextBox 11">
            <a:extLst>
              <a:ext uri="{FF2B5EF4-FFF2-40B4-BE49-F238E27FC236}">
                <a16:creationId xmlns:a16="http://schemas.microsoft.com/office/drawing/2014/main" id="{9D46CC39-C977-47E8-9032-6212FB1F80CF}"/>
              </a:ext>
            </a:extLst>
          </p:cNvPr>
          <p:cNvSpPr txBox="1"/>
          <p:nvPr/>
        </p:nvSpPr>
        <p:spPr>
          <a:xfrm>
            <a:off x="7178842" y="3059668"/>
            <a:ext cx="1387642" cy="400110"/>
          </a:xfrm>
          <a:prstGeom prst="rect">
            <a:avLst/>
          </a:prstGeom>
          <a:noFill/>
        </p:spPr>
        <p:txBody>
          <a:bodyPr wrap="square" rtlCol="0">
            <a:spAutoFit/>
          </a:bodyPr>
          <a:lstStyle/>
          <a:p>
            <a:r>
              <a:rPr lang="en-GB" sz="2000" dirty="0">
                <a:latin typeface="+mj-lt"/>
              </a:rPr>
              <a:t>Pakistan</a:t>
            </a:r>
          </a:p>
        </p:txBody>
      </p:sp>
      <p:sp>
        <p:nvSpPr>
          <p:cNvPr id="13" name="TextBox 12">
            <a:extLst>
              <a:ext uri="{FF2B5EF4-FFF2-40B4-BE49-F238E27FC236}">
                <a16:creationId xmlns:a16="http://schemas.microsoft.com/office/drawing/2014/main" id="{757A2EFA-C40E-4B16-8840-7D742937B62A}"/>
              </a:ext>
            </a:extLst>
          </p:cNvPr>
          <p:cNvSpPr txBox="1"/>
          <p:nvPr/>
        </p:nvSpPr>
        <p:spPr>
          <a:xfrm>
            <a:off x="10299032" y="3429000"/>
            <a:ext cx="1936244" cy="400110"/>
          </a:xfrm>
          <a:prstGeom prst="rect">
            <a:avLst/>
          </a:prstGeom>
          <a:noFill/>
        </p:spPr>
        <p:txBody>
          <a:bodyPr wrap="square" rtlCol="0">
            <a:spAutoFit/>
          </a:bodyPr>
          <a:lstStyle/>
          <a:p>
            <a:r>
              <a:rPr lang="en-GB" sz="2000" dirty="0">
                <a:latin typeface="+mj-lt"/>
              </a:rPr>
              <a:t>Myanmar</a:t>
            </a:r>
          </a:p>
        </p:txBody>
      </p:sp>
      <p:sp>
        <p:nvSpPr>
          <p:cNvPr id="14" name="TextBox 13">
            <a:extLst>
              <a:ext uri="{FF2B5EF4-FFF2-40B4-BE49-F238E27FC236}">
                <a16:creationId xmlns:a16="http://schemas.microsoft.com/office/drawing/2014/main" id="{738422A7-D934-4964-8EF0-01DFC9653138}"/>
              </a:ext>
            </a:extLst>
          </p:cNvPr>
          <p:cNvSpPr txBox="1"/>
          <p:nvPr/>
        </p:nvSpPr>
        <p:spPr>
          <a:xfrm>
            <a:off x="3799996" y="3828573"/>
            <a:ext cx="1387642" cy="400110"/>
          </a:xfrm>
          <a:prstGeom prst="rect">
            <a:avLst/>
          </a:prstGeom>
          <a:noFill/>
        </p:spPr>
        <p:txBody>
          <a:bodyPr wrap="square" rtlCol="0">
            <a:spAutoFit/>
          </a:bodyPr>
          <a:lstStyle/>
          <a:p>
            <a:r>
              <a:rPr lang="en-GB" sz="2000" dirty="0">
                <a:latin typeface="+mj-lt"/>
              </a:rPr>
              <a:t>Ethiopia</a:t>
            </a:r>
          </a:p>
        </p:txBody>
      </p:sp>
      <p:sp>
        <p:nvSpPr>
          <p:cNvPr id="15" name="TextBox 14">
            <a:extLst>
              <a:ext uri="{FF2B5EF4-FFF2-40B4-BE49-F238E27FC236}">
                <a16:creationId xmlns:a16="http://schemas.microsoft.com/office/drawing/2014/main" id="{877BCFB2-13BE-4796-8152-A7729550C0BF}"/>
              </a:ext>
            </a:extLst>
          </p:cNvPr>
          <p:cNvSpPr txBox="1"/>
          <p:nvPr/>
        </p:nvSpPr>
        <p:spPr>
          <a:xfrm>
            <a:off x="4442336" y="6350999"/>
            <a:ext cx="2839822" cy="400110"/>
          </a:xfrm>
          <a:prstGeom prst="rect">
            <a:avLst/>
          </a:prstGeom>
          <a:noFill/>
        </p:spPr>
        <p:txBody>
          <a:bodyPr wrap="square" rtlCol="0">
            <a:spAutoFit/>
          </a:bodyPr>
          <a:lstStyle/>
          <a:p>
            <a:r>
              <a:rPr lang="en-GB" sz="2000" dirty="0">
                <a:latin typeface="+mj-lt"/>
              </a:rPr>
              <a:t>Dem. Rep. of Congo</a:t>
            </a:r>
          </a:p>
        </p:txBody>
      </p:sp>
      <p:grpSp>
        <p:nvGrpSpPr>
          <p:cNvPr id="31" name="Group 30">
            <a:extLst>
              <a:ext uri="{FF2B5EF4-FFF2-40B4-BE49-F238E27FC236}">
                <a16:creationId xmlns:a16="http://schemas.microsoft.com/office/drawing/2014/main" id="{32D5E5FC-7D76-4E7A-AFE6-B51630434985}"/>
              </a:ext>
            </a:extLst>
          </p:cNvPr>
          <p:cNvGrpSpPr/>
          <p:nvPr/>
        </p:nvGrpSpPr>
        <p:grpSpPr>
          <a:xfrm>
            <a:off x="8468793" y="115766"/>
            <a:ext cx="2824139" cy="2763230"/>
            <a:chOff x="6821419" y="3690406"/>
            <a:chExt cx="2824139" cy="2763230"/>
          </a:xfrm>
        </p:grpSpPr>
        <p:grpSp>
          <p:nvGrpSpPr>
            <p:cNvPr id="30" name="Group 29">
              <a:extLst>
                <a:ext uri="{FF2B5EF4-FFF2-40B4-BE49-F238E27FC236}">
                  <a16:creationId xmlns:a16="http://schemas.microsoft.com/office/drawing/2014/main" id="{219548DC-09CC-493B-9241-F0E7CE580AF4}"/>
                </a:ext>
              </a:extLst>
            </p:cNvPr>
            <p:cNvGrpSpPr/>
            <p:nvPr/>
          </p:nvGrpSpPr>
          <p:grpSpPr>
            <a:xfrm>
              <a:off x="6821419" y="3706427"/>
              <a:ext cx="2773760" cy="2747209"/>
              <a:chOff x="6821419" y="3706427"/>
              <a:chExt cx="2773760" cy="2747209"/>
            </a:xfrm>
          </p:grpSpPr>
          <p:pic>
            <p:nvPicPr>
              <p:cNvPr id="18" name="Picture 17">
                <a:extLst>
                  <a:ext uri="{FF2B5EF4-FFF2-40B4-BE49-F238E27FC236}">
                    <a16:creationId xmlns:a16="http://schemas.microsoft.com/office/drawing/2014/main" id="{58EBCDB1-0FC5-467D-A235-F248AB87F19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19201" r="741"/>
              <a:stretch/>
            </p:blipFill>
            <p:spPr>
              <a:xfrm>
                <a:off x="6836097" y="3706427"/>
                <a:ext cx="2722021" cy="2747209"/>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1BF9C4B0-9790-4FCC-AA6C-5B489AAF081F}"/>
                  </a:ext>
                </a:extLst>
              </p:cNvPr>
              <p:cNvSpPr txBox="1"/>
              <p:nvPr/>
            </p:nvSpPr>
            <p:spPr>
              <a:xfrm>
                <a:off x="8600796" y="4552957"/>
                <a:ext cx="970218" cy="307777"/>
              </a:xfrm>
              <a:prstGeom prst="rect">
                <a:avLst/>
              </a:prstGeom>
              <a:noFill/>
            </p:spPr>
            <p:txBody>
              <a:bodyPr wrap="square" rtlCol="0">
                <a:spAutoFit/>
              </a:bodyPr>
              <a:lstStyle/>
              <a:p>
                <a:r>
                  <a:rPr lang="en-GB" sz="1400" i="1" dirty="0">
                    <a:solidFill>
                      <a:schemeClr val="tx1">
                        <a:lumMod val="50000"/>
                        <a:lumOff val="50000"/>
                      </a:schemeClr>
                    </a:solidFill>
                  </a:rPr>
                  <a:t>Islamabad</a:t>
                </a:r>
              </a:p>
            </p:txBody>
          </p:sp>
          <p:grpSp>
            <p:nvGrpSpPr>
              <p:cNvPr id="29" name="Group 28">
                <a:extLst>
                  <a:ext uri="{FF2B5EF4-FFF2-40B4-BE49-F238E27FC236}">
                    <a16:creationId xmlns:a16="http://schemas.microsoft.com/office/drawing/2014/main" id="{42214647-A3F1-4140-B557-82ACD6EEB024}"/>
                  </a:ext>
                </a:extLst>
              </p:cNvPr>
              <p:cNvGrpSpPr/>
              <p:nvPr/>
            </p:nvGrpSpPr>
            <p:grpSpPr>
              <a:xfrm>
                <a:off x="8030498" y="3741669"/>
                <a:ext cx="623427" cy="1012751"/>
                <a:chOff x="8030498" y="3741669"/>
                <a:chExt cx="623427" cy="1012751"/>
              </a:xfrm>
            </p:grpSpPr>
            <p:sp>
              <p:nvSpPr>
                <p:cNvPr id="16" name="Oval 15">
                  <a:extLst>
                    <a:ext uri="{FF2B5EF4-FFF2-40B4-BE49-F238E27FC236}">
                      <a16:creationId xmlns:a16="http://schemas.microsoft.com/office/drawing/2014/main" id="{9815B030-AE8C-42E8-9159-2D721AF2A5CC}"/>
                    </a:ext>
                  </a:extLst>
                </p:cNvPr>
                <p:cNvSpPr/>
                <p:nvPr/>
              </p:nvSpPr>
              <p:spPr>
                <a:xfrm>
                  <a:off x="8030498" y="4529330"/>
                  <a:ext cx="87441" cy="874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2FC5149-0C9F-4C08-AF1B-2A5E7706B3DE}"/>
                    </a:ext>
                  </a:extLst>
                </p:cNvPr>
                <p:cNvSpPr/>
                <p:nvPr/>
              </p:nvSpPr>
              <p:spPr>
                <a:xfrm>
                  <a:off x="8566484" y="4666979"/>
                  <a:ext cx="87441" cy="87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552A265-0CCE-416E-BFA4-0AEA806599D2}"/>
                    </a:ext>
                  </a:extLst>
                </p:cNvPr>
                <p:cNvSpPr/>
                <p:nvPr/>
              </p:nvSpPr>
              <p:spPr>
                <a:xfrm>
                  <a:off x="8522763" y="4529331"/>
                  <a:ext cx="87441" cy="874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6121F79-CD8E-4BCB-97A0-D6B26BAAF29E}"/>
                    </a:ext>
                  </a:extLst>
                </p:cNvPr>
                <p:cNvSpPr/>
                <p:nvPr/>
              </p:nvSpPr>
              <p:spPr>
                <a:xfrm>
                  <a:off x="8117939" y="3741669"/>
                  <a:ext cx="87441" cy="874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787E8F6A-F4BD-4AC4-B767-59E09D97EBC3}"/>
                  </a:ext>
                </a:extLst>
              </p:cNvPr>
              <p:cNvSpPr txBox="1"/>
              <p:nvPr/>
            </p:nvSpPr>
            <p:spPr>
              <a:xfrm>
                <a:off x="6821419" y="3947556"/>
                <a:ext cx="1483899" cy="338554"/>
              </a:xfrm>
              <a:prstGeom prst="rect">
                <a:avLst/>
              </a:prstGeom>
              <a:noFill/>
            </p:spPr>
            <p:txBody>
              <a:bodyPr wrap="square" rtlCol="0">
                <a:spAutoFit/>
              </a:bodyPr>
              <a:lstStyle/>
              <a:p>
                <a:r>
                  <a:rPr lang="en-GB" sz="1600" i="1" dirty="0">
                    <a:solidFill>
                      <a:schemeClr val="tx1">
                        <a:lumMod val="50000"/>
                        <a:lumOff val="50000"/>
                      </a:schemeClr>
                    </a:solidFill>
                  </a:rPr>
                  <a:t>Afghanistan</a:t>
                </a:r>
              </a:p>
            </p:txBody>
          </p:sp>
          <p:sp>
            <p:nvSpPr>
              <p:cNvPr id="28" name="TextBox 27">
                <a:extLst>
                  <a:ext uri="{FF2B5EF4-FFF2-40B4-BE49-F238E27FC236}">
                    <a16:creationId xmlns:a16="http://schemas.microsoft.com/office/drawing/2014/main" id="{E14CA670-060C-40EA-BA93-FCF679262EAF}"/>
                  </a:ext>
                </a:extLst>
              </p:cNvPr>
              <p:cNvSpPr txBox="1"/>
              <p:nvPr/>
            </p:nvSpPr>
            <p:spPr>
              <a:xfrm>
                <a:off x="8917133" y="6015949"/>
                <a:ext cx="678046" cy="338554"/>
              </a:xfrm>
              <a:prstGeom prst="rect">
                <a:avLst/>
              </a:prstGeom>
              <a:noFill/>
            </p:spPr>
            <p:txBody>
              <a:bodyPr wrap="square" rtlCol="0">
                <a:spAutoFit/>
              </a:bodyPr>
              <a:lstStyle/>
              <a:p>
                <a:r>
                  <a:rPr lang="en-GB" sz="1600" i="1" dirty="0">
                    <a:solidFill>
                      <a:schemeClr val="tx1">
                        <a:lumMod val="50000"/>
                        <a:lumOff val="50000"/>
                      </a:schemeClr>
                    </a:solidFill>
                  </a:rPr>
                  <a:t>India</a:t>
                </a:r>
              </a:p>
            </p:txBody>
          </p:sp>
        </p:grpSp>
        <p:sp>
          <p:nvSpPr>
            <p:cNvPr id="24" name="TextBox 23">
              <a:extLst>
                <a:ext uri="{FF2B5EF4-FFF2-40B4-BE49-F238E27FC236}">
                  <a16:creationId xmlns:a16="http://schemas.microsoft.com/office/drawing/2014/main" id="{55ECFA85-BD3A-49F0-A185-D278FBB61983}"/>
                </a:ext>
              </a:extLst>
            </p:cNvPr>
            <p:cNvSpPr txBox="1"/>
            <p:nvPr/>
          </p:nvSpPr>
          <p:spPr>
            <a:xfrm>
              <a:off x="8532665" y="4247439"/>
              <a:ext cx="937596" cy="369332"/>
            </a:xfrm>
            <a:prstGeom prst="rect">
              <a:avLst/>
            </a:prstGeom>
            <a:noFill/>
          </p:spPr>
          <p:txBody>
            <a:bodyPr wrap="square" rtlCol="0">
              <a:spAutoFit/>
            </a:bodyPr>
            <a:lstStyle/>
            <a:p>
              <a:r>
                <a:rPr lang="en-GB" dirty="0"/>
                <a:t>Haripur</a:t>
              </a:r>
            </a:p>
          </p:txBody>
        </p:sp>
        <p:sp>
          <p:nvSpPr>
            <p:cNvPr id="25" name="TextBox 24">
              <a:extLst>
                <a:ext uri="{FF2B5EF4-FFF2-40B4-BE49-F238E27FC236}">
                  <a16:creationId xmlns:a16="http://schemas.microsoft.com/office/drawing/2014/main" id="{B564B763-45E1-427B-93F1-8646BF4A790A}"/>
                </a:ext>
              </a:extLst>
            </p:cNvPr>
            <p:cNvSpPr txBox="1"/>
            <p:nvPr/>
          </p:nvSpPr>
          <p:spPr>
            <a:xfrm>
              <a:off x="8161659" y="3690406"/>
              <a:ext cx="1483899" cy="369332"/>
            </a:xfrm>
            <a:prstGeom prst="rect">
              <a:avLst/>
            </a:prstGeom>
            <a:noFill/>
          </p:spPr>
          <p:txBody>
            <a:bodyPr wrap="square" rtlCol="0">
              <a:spAutoFit/>
            </a:bodyPr>
            <a:lstStyle/>
            <a:p>
              <a:r>
                <a:rPr lang="en-GB" dirty="0"/>
                <a:t>Chitral</a:t>
              </a:r>
            </a:p>
          </p:txBody>
        </p:sp>
        <p:sp>
          <p:nvSpPr>
            <p:cNvPr id="26" name="TextBox 25">
              <a:extLst>
                <a:ext uri="{FF2B5EF4-FFF2-40B4-BE49-F238E27FC236}">
                  <a16:creationId xmlns:a16="http://schemas.microsoft.com/office/drawing/2014/main" id="{9685C1EF-306D-443C-9145-0120DB6B9332}"/>
                </a:ext>
              </a:extLst>
            </p:cNvPr>
            <p:cNvSpPr txBox="1"/>
            <p:nvPr/>
          </p:nvSpPr>
          <p:spPr>
            <a:xfrm>
              <a:off x="7143128" y="4536911"/>
              <a:ext cx="1204335" cy="369332"/>
            </a:xfrm>
            <a:prstGeom prst="rect">
              <a:avLst/>
            </a:prstGeom>
            <a:noFill/>
          </p:spPr>
          <p:txBody>
            <a:bodyPr wrap="square" rtlCol="0">
              <a:spAutoFit/>
            </a:bodyPr>
            <a:lstStyle/>
            <a:p>
              <a:r>
                <a:rPr lang="en-GB" dirty="0"/>
                <a:t>Peshawar</a:t>
              </a:r>
            </a:p>
          </p:txBody>
        </p:sp>
      </p:grpSp>
      <p:grpSp>
        <p:nvGrpSpPr>
          <p:cNvPr id="41" name="Group 40">
            <a:extLst>
              <a:ext uri="{FF2B5EF4-FFF2-40B4-BE49-F238E27FC236}">
                <a16:creationId xmlns:a16="http://schemas.microsoft.com/office/drawing/2014/main" id="{2B42A328-5C82-4C3A-B8B0-5E6C03BFBF23}"/>
              </a:ext>
            </a:extLst>
          </p:cNvPr>
          <p:cNvGrpSpPr/>
          <p:nvPr/>
        </p:nvGrpSpPr>
        <p:grpSpPr>
          <a:xfrm>
            <a:off x="6123707" y="3541339"/>
            <a:ext cx="2917656" cy="2747209"/>
            <a:chOff x="-3287291" y="307505"/>
            <a:chExt cx="2917656" cy="2747209"/>
          </a:xfrm>
        </p:grpSpPr>
        <p:pic>
          <p:nvPicPr>
            <p:cNvPr id="32" name="Picture 31">
              <a:extLst>
                <a:ext uri="{FF2B5EF4-FFF2-40B4-BE49-F238E27FC236}">
                  <a16:creationId xmlns:a16="http://schemas.microsoft.com/office/drawing/2014/main" id="{1D280C2C-ECE8-4185-B676-3593E70C7BC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14680" t="8096" r="14417" b="5334"/>
            <a:stretch/>
          </p:blipFill>
          <p:spPr>
            <a:xfrm>
              <a:off x="-3287291" y="307505"/>
              <a:ext cx="2747209" cy="2747209"/>
            </a:xfrm>
            <a:prstGeom prst="rect">
              <a:avLst/>
            </a:prstGeom>
            <a:ln>
              <a:noFill/>
            </a:ln>
            <a:effectLst>
              <a:outerShdw blurRad="292100" dist="139700" dir="2700000" algn="tl" rotWithShape="0">
                <a:srgbClr val="333333">
                  <a:alpha val="65000"/>
                </a:srgbClr>
              </a:outerShdw>
            </a:effectLst>
          </p:spPr>
        </p:pic>
        <p:sp>
          <p:nvSpPr>
            <p:cNvPr id="33" name="TextBox 32">
              <a:extLst>
                <a:ext uri="{FF2B5EF4-FFF2-40B4-BE49-F238E27FC236}">
                  <a16:creationId xmlns:a16="http://schemas.microsoft.com/office/drawing/2014/main" id="{ABE25DA7-D2BF-4715-AB9B-4626284B006B}"/>
                </a:ext>
              </a:extLst>
            </p:cNvPr>
            <p:cNvSpPr txBox="1"/>
            <p:nvPr/>
          </p:nvSpPr>
          <p:spPr>
            <a:xfrm>
              <a:off x="-3199647" y="656499"/>
              <a:ext cx="1407193" cy="369332"/>
            </a:xfrm>
            <a:prstGeom prst="rect">
              <a:avLst/>
            </a:prstGeom>
            <a:noFill/>
          </p:spPr>
          <p:txBody>
            <a:bodyPr wrap="square" rtlCol="0">
              <a:spAutoFit/>
            </a:bodyPr>
            <a:lstStyle/>
            <a:p>
              <a:r>
                <a:rPr lang="en-GB" dirty="0"/>
                <a:t>Addis Ababa</a:t>
              </a:r>
            </a:p>
          </p:txBody>
        </p:sp>
        <p:sp>
          <p:nvSpPr>
            <p:cNvPr id="34" name="TextBox 33">
              <a:extLst>
                <a:ext uri="{FF2B5EF4-FFF2-40B4-BE49-F238E27FC236}">
                  <a16:creationId xmlns:a16="http://schemas.microsoft.com/office/drawing/2014/main" id="{27405B2E-8AD2-4C86-9BE0-31F72A1F3379}"/>
                </a:ext>
              </a:extLst>
            </p:cNvPr>
            <p:cNvSpPr txBox="1"/>
            <p:nvPr/>
          </p:nvSpPr>
          <p:spPr>
            <a:xfrm>
              <a:off x="-1551320" y="943506"/>
              <a:ext cx="930229" cy="369332"/>
            </a:xfrm>
            <a:prstGeom prst="rect">
              <a:avLst/>
            </a:prstGeom>
            <a:noFill/>
          </p:spPr>
          <p:txBody>
            <a:bodyPr wrap="square" rtlCol="0">
              <a:spAutoFit/>
            </a:bodyPr>
            <a:lstStyle/>
            <a:p>
              <a:r>
                <a:rPr lang="en-GB" dirty="0" err="1"/>
                <a:t>Jigjiga</a:t>
              </a:r>
              <a:endParaRPr lang="en-GB" dirty="0"/>
            </a:p>
          </p:txBody>
        </p:sp>
        <p:sp>
          <p:nvSpPr>
            <p:cNvPr id="35" name="TextBox 34">
              <a:extLst>
                <a:ext uri="{FF2B5EF4-FFF2-40B4-BE49-F238E27FC236}">
                  <a16:creationId xmlns:a16="http://schemas.microsoft.com/office/drawing/2014/main" id="{DBF78363-C889-41E7-920B-92065107E1D2}"/>
                </a:ext>
              </a:extLst>
            </p:cNvPr>
            <p:cNvSpPr txBox="1"/>
            <p:nvPr/>
          </p:nvSpPr>
          <p:spPr>
            <a:xfrm>
              <a:off x="-2125491" y="2367138"/>
              <a:ext cx="1070638" cy="369332"/>
            </a:xfrm>
            <a:prstGeom prst="rect">
              <a:avLst/>
            </a:prstGeom>
            <a:noFill/>
          </p:spPr>
          <p:txBody>
            <a:bodyPr wrap="square" rtlCol="0">
              <a:spAutoFit/>
            </a:bodyPr>
            <a:lstStyle/>
            <a:p>
              <a:r>
                <a:rPr lang="en-GB" dirty="0" err="1"/>
                <a:t>Dolo</a:t>
              </a:r>
              <a:r>
                <a:rPr lang="en-GB" dirty="0"/>
                <a:t> </a:t>
              </a:r>
              <a:r>
                <a:rPr lang="en-GB" dirty="0" err="1"/>
                <a:t>Odo</a:t>
              </a:r>
              <a:endParaRPr lang="en-GB" dirty="0"/>
            </a:p>
          </p:txBody>
        </p:sp>
        <p:sp>
          <p:nvSpPr>
            <p:cNvPr id="36" name="Rectangle 35">
              <a:extLst>
                <a:ext uri="{FF2B5EF4-FFF2-40B4-BE49-F238E27FC236}">
                  <a16:creationId xmlns:a16="http://schemas.microsoft.com/office/drawing/2014/main" id="{3ECA54D0-F40A-4F79-B293-B4B0E5D5F640}"/>
                </a:ext>
              </a:extLst>
            </p:cNvPr>
            <p:cNvSpPr/>
            <p:nvPr/>
          </p:nvSpPr>
          <p:spPr>
            <a:xfrm>
              <a:off x="-2747209" y="991330"/>
              <a:ext cx="87441" cy="87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4C9FC35-E70C-46CF-AFBA-3A31A8263983}"/>
                </a:ext>
              </a:extLst>
            </p:cNvPr>
            <p:cNvSpPr/>
            <p:nvPr/>
          </p:nvSpPr>
          <p:spPr>
            <a:xfrm>
              <a:off x="-1229772" y="881609"/>
              <a:ext cx="87441" cy="874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CDA8624B-F6C4-4D13-B4A3-15EDF7A0CC2F}"/>
                </a:ext>
              </a:extLst>
            </p:cNvPr>
            <p:cNvSpPr txBox="1"/>
            <p:nvPr/>
          </p:nvSpPr>
          <p:spPr>
            <a:xfrm>
              <a:off x="-1373604" y="2716160"/>
              <a:ext cx="940468" cy="338554"/>
            </a:xfrm>
            <a:prstGeom prst="rect">
              <a:avLst/>
            </a:prstGeom>
            <a:noFill/>
          </p:spPr>
          <p:txBody>
            <a:bodyPr wrap="square" rtlCol="0">
              <a:spAutoFit/>
            </a:bodyPr>
            <a:lstStyle/>
            <a:p>
              <a:r>
                <a:rPr lang="en-GB" sz="1600" i="1" dirty="0">
                  <a:solidFill>
                    <a:schemeClr val="tx1">
                      <a:lumMod val="50000"/>
                      <a:lumOff val="50000"/>
                    </a:schemeClr>
                  </a:solidFill>
                </a:rPr>
                <a:t>Somalia</a:t>
              </a:r>
            </a:p>
          </p:txBody>
        </p:sp>
        <p:sp>
          <p:nvSpPr>
            <p:cNvPr id="39" name="TextBox 38">
              <a:extLst>
                <a:ext uri="{FF2B5EF4-FFF2-40B4-BE49-F238E27FC236}">
                  <a16:creationId xmlns:a16="http://schemas.microsoft.com/office/drawing/2014/main" id="{149AE654-4CBA-4B82-992D-7B1DEA71A00C}"/>
                </a:ext>
              </a:extLst>
            </p:cNvPr>
            <p:cNvSpPr txBox="1"/>
            <p:nvPr/>
          </p:nvSpPr>
          <p:spPr>
            <a:xfrm>
              <a:off x="-1310103" y="355006"/>
              <a:ext cx="940468" cy="338554"/>
            </a:xfrm>
            <a:prstGeom prst="rect">
              <a:avLst/>
            </a:prstGeom>
            <a:noFill/>
          </p:spPr>
          <p:txBody>
            <a:bodyPr wrap="square" rtlCol="0">
              <a:spAutoFit/>
            </a:bodyPr>
            <a:lstStyle/>
            <a:p>
              <a:r>
                <a:rPr lang="en-GB" sz="1600" i="1" dirty="0">
                  <a:solidFill>
                    <a:schemeClr val="tx1">
                      <a:lumMod val="50000"/>
                      <a:lumOff val="50000"/>
                    </a:schemeClr>
                  </a:solidFill>
                </a:rPr>
                <a:t>Somalia</a:t>
              </a:r>
            </a:p>
          </p:txBody>
        </p:sp>
        <p:sp>
          <p:nvSpPr>
            <p:cNvPr id="40" name="Oval 39">
              <a:extLst>
                <a:ext uri="{FF2B5EF4-FFF2-40B4-BE49-F238E27FC236}">
                  <a16:creationId xmlns:a16="http://schemas.microsoft.com/office/drawing/2014/main" id="{008E5D53-E26D-448C-A4BF-C74996321366}"/>
                </a:ext>
              </a:extLst>
            </p:cNvPr>
            <p:cNvSpPr/>
            <p:nvPr/>
          </p:nvSpPr>
          <p:spPr>
            <a:xfrm>
              <a:off x="-1721333" y="2716160"/>
              <a:ext cx="87441" cy="874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2503616D-635D-45ED-8212-AB5774F23B42}"/>
              </a:ext>
            </a:extLst>
          </p:cNvPr>
          <p:cNvGrpSpPr/>
          <p:nvPr/>
        </p:nvGrpSpPr>
        <p:grpSpPr>
          <a:xfrm>
            <a:off x="1890701" y="514856"/>
            <a:ext cx="2926516" cy="2744867"/>
            <a:chOff x="226770" y="-2905407"/>
            <a:chExt cx="2926516" cy="2744867"/>
          </a:xfrm>
        </p:grpSpPr>
        <p:pic>
          <p:nvPicPr>
            <p:cNvPr id="42" name="Picture 41">
              <a:extLst>
                <a:ext uri="{FF2B5EF4-FFF2-40B4-BE49-F238E27FC236}">
                  <a16:creationId xmlns:a16="http://schemas.microsoft.com/office/drawing/2014/main" id="{D70A0B6F-5C8C-4D3F-91D9-F161B9DDB236}"/>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9128" r="12739" b="3423"/>
            <a:stretch/>
          </p:blipFill>
          <p:spPr>
            <a:xfrm>
              <a:off x="226770" y="-2905407"/>
              <a:ext cx="2747210" cy="2744867"/>
            </a:xfrm>
            <a:prstGeom prst="rect">
              <a:avLst/>
            </a:prstGeom>
            <a:ln>
              <a:noFill/>
            </a:ln>
            <a:effectLst>
              <a:outerShdw blurRad="292100" dist="139700" dir="2700000" algn="tl" rotWithShape="0">
                <a:srgbClr val="333333">
                  <a:alpha val="65000"/>
                </a:srgbClr>
              </a:outerShdw>
            </a:effectLst>
          </p:spPr>
        </p:pic>
        <p:sp>
          <p:nvSpPr>
            <p:cNvPr id="43" name="TextBox 42">
              <a:extLst>
                <a:ext uri="{FF2B5EF4-FFF2-40B4-BE49-F238E27FC236}">
                  <a16:creationId xmlns:a16="http://schemas.microsoft.com/office/drawing/2014/main" id="{988E6256-E4B5-4703-9D8E-0B19DDD7283C}"/>
                </a:ext>
              </a:extLst>
            </p:cNvPr>
            <p:cNvSpPr txBox="1"/>
            <p:nvPr/>
          </p:nvSpPr>
          <p:spPr>
            <a:xfrm>
              <a:off x="2212818" y="-889801"/>
              <a:ext cx="940468" cy="338554"/>
            </a:xfrm>
            <a:prstGeom prst="rect">
              <a:avLst/>
            </a:prstGeom>
            <a:noFill/>
          </p:spPr>
          <p:txBody>
            <a:bodyPr wrap="square" rtlCol="0">
              <a:spAutoFit/>
            </a:bodyPr>
            <a:lstStyle/>
            <a:p>
              <a:r>
                <a:rPr lang="en-GB" sz="1600" i="1" dirty="0">
                  <a:solidFill>
                    <a:schemeClr val="tx1">
                      <a:lumMod val="50000"/>
                      <a:lumOff val="50000"/>
                    </a:schemeClr>
                  </a:solidFill>
                </a:rPr>
                <a:t>Syria</a:t>
              </a:r>
            </a:p>
          </p:txBody>
        </p:sp>
        <p:sp>
          <p:nvSpPr>
            <p:cNvPr id="44" name="TextBox 43">
              <a:extLst>
                <a:ext uri="{FF2B5EF4-FFF2-40B4-BE49-F238E27FC236}">
                  <a16:creationId xmlns:a16="http://schemas.microsoft.com/office/drawing/2014/main" id="{20436D4D-C46C-4716-AD2B-E56676FB6B85}"/>
                </a:ext>
              </a:extLst>
            </p:cNvPr>
            <p:cNvSpPr txBox="1"/>
            <p:nvPr/>
          </p:nvSpPr>
          <p:spPr>
            <a:xfrm>
              <a:off x="607232" y="-1548362"/>
              <a:ext cx="814411" cy="369332"/>
            </a:xfrm>
            <a:prstGeom prst="rect">
              <a:avLst/>
            </a:prstGeom>
            <a:noFill/>
          </p:spPr>
          <p:txBody>
            <a:bodyPr wrap="square" rtlCol="0">
              <a:spAutoFit/>
            </a:bodyPr>
            <a:lstStyle/>
            <a:p>
              <a:r>
                <a:rPr lang="en-GB" dirty="0"/>
                <a:t>Beirut</a:t>
              </a:r>
            </a:p>
          </p:txBody>
        </p:sp>
        <p:sp>
          <p:nvSpPr>
            <p:cNvPr id="45" name="TextBox 44">
              <a:extLst>
                <a:ext uri="{FF2B5EF4-FFF2-40B4-BE49-F238E27FC236}">
                  <a16:creationId xmlns:a16="http://schemas.microsoft.com/office/drawing/2014/main" id="{D07B3805-C555-426A-B902-7BBBD330DDE5}"/>
                </a:ext>
              </a:extLst>
            </p:cNvPr>
            <p:cNvSpPr txBox="1"/>
            <p:nvPr/>
          </p:nvSpPr>
          <p:spPr>
            <a:xfrm>
              <a:off x="1929435" y="-1992215"/>
              <a:ext cx="1049546" cy="646331"/>
            </a:xfrm>
            <a:prstGeom prst="rect">
              <a:avLst/>
            </a:prstGeom>
            <a:noFill/>
          </p:spPr>
          <p:txBody>
            <a:bodyPr wrap="square" rtlCol="0">
              <a:spAutoFit/>
            </a:bodyPr>
            <a:lstStyle/>
            <a:p>
              <a:pPr algn="ctr"/>
              <a:r>
                <a:rPr lang="en-GB" dirty="0"/>
                <a:t>Beqaa Valley</a:t>
              </a:r>
            </a:p>
          </p:txBody>
        </p:sp>
        <p:sp>
          <p:nvSpPr>
            <p:cNvPr id="46" name="Rectangle 45">
              <a:extLst>
                <a:ext uri="{FF2B5EF4-FFF2-40B4-BE49-F238E27FC236}">
                  <a16:creationId xmlns:a16="http://schemas.microsoft.com/office/drawing/2014/main" id="{F30FA787-3ECF-4514-8184-998415404558}"/>
                </a:ext>
              </a:extLst>
            </p:cNvPr>
            <p:cNvSpPr/>
            <p:nvPr/>
          </p:nvSpPr>
          <p:spPr>
            <a:xfrm>
              <a:off x="607232" y="-1607863"/>
              <a:ext cx="87441" cy="87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38AA9AB3-4DC2-475C-BE67-0B47ADCF87AA}"/>
                </a:ext>
              </a:extLst>
            </p:cNvPr>
            <p:cNvSpPr/>
            <p:nvPr/>
          </p:nvSpPr>
          <p:spPr>
            <a:xfrm>
              <a:off x="2410488" y="-2032115"/>
              <a:ext cx="87441" cy="874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4B807ADD-9C9C-47FE-B78F-0CA4B4009DE4}"/>
              </a:ext>
            </a:extLst>
          </p:cNvPr>
          <p:cNvGrpSpPr/>
          <p:nvPr/>
        </p:nvGrpSpPr>
        <p:grpSpPr>
          <a:xfrm>
            <a:off x="9178940" y="3969951"/>
            <a:ext cx="2744083" cy="2747209"/>
            <a:chOff x="1283157" y="3091636"/>
            <a:chExt cx="2744083" cy="2747209"/>
          </a:xfrm>
        </p:grpSpPr>
        <p:grpSp>
          <p:nvGrpSpPr>
            <p:cNvPr id="64" name="Group 63">
              <a:extLst>
                <a:ext uri="{FF2B5EF4-FFF2-40B4-BE49-F238E27FC236}">
                  <a16:creationId xmlns:a16="http://schemas.microsoft.com/office/drawing/2014/main" id="{7C0DE158-1408-478E-BA0A-234E15F2EACA}"/>
                </a:ext>
              </a:extLst>
            </p:cNvPr>
            <p:cNvGrpSpPr/>
            <p:nvPr/>
          </p:nvGrpSpPr>
          <p:grpSpPr>
            <a:xfrm>
              <a:off x="1283157" y="3091636"/>
              <a:ext cx="2744083" cy="2747209"/>
              <a:chOff x="-4298274" y="307317"/>
              <a:chExt cx="2744083" cy="2747209"/>
            </a:xfrm>
          </p:grpSpPr>
          <p:pic>
            <p:nvPicPr>
              <p:cNvPr id="59" name="Picture 58">
                <a:extLst>
                  <a:ext uri="{FF2B5EF4-FFF2-40B4-BE49-F238E27FC236}">
                    <a16:creationId xmlns:a16="http://schemas.microsoft.com/office/drawing/2014/main" id="{2BC40081-9635-4E7B-BDED-1DA7DD658E19}"/>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25125" t="8732" r="4088"/>
              <a:stretch/>
            </p:blipFill>
            <p:spPr>
              <a:xfrm>
                <a:off x="-4298274" y="307317"/>
                <a:ext cx="2744083" cy="2747209"/>
              </a:xfrm>
              <a:prstGeom prst="rect">
                <a:avLst/>
              </a:prstGeom>
              <a:ln>
                <a:noFill/>
              </a:ln>
              <a:effectLst>
                <a:outerShdw blurRad="292100" dist="139700" dir="2700000" algn="tl" rotWithShape="0">
                  <a:srgbClr val="333333">
                    <a:alpha val="65000"/>
                  </a:srgbClr>
                </a:outerShdw>
              </a:effectLst>
            </p:spPr>
          </p:pic>
          <p:sp>
            <p:nvSpPr>
              <p:cNvPr id="50" name="Rectangle 49">
                <a:extLst>
                  <a:ext uri="{FF2B5EF4-FFF2-40B4-BE49-F238E27FC236}">
                    <a16:creationId xmlns:a16="http://schemas.microsoft.com/office/drawing/2014/main" id="{0BF68F8D-175A-4EA4-8E0A-3061F454E96F}"/>
                  </a:ext>
                </a:extLst>
              </p:cNvPr>
              <p:cNvSpPr/>
              <p:nvPr/>
            </p:nvSpPr>
            <p:spPr>
              <a:xfrm>
                <a:off x="-3082135" y="2528156"/>
                <a:ext cx="87441" cy="87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F829A8EE-1F13-4961-9422-E98649B98B3A}"/>
                  </a:ext>
                </a:extLst>
              </p:cNvPr>
              <p:cNvSpPr txBox="1"/>
              <p:nvPr/>
            </p:nvSpPr>
            <p:spPr>
              <a:xfrm>
                <a:off x="-3730529" y="2158824"/>
                <a:ext cx="1117884" cy="369332"/>
              </a:xfrm>
              <a:prstGeom prst="rect">
                <a:avLst/>
              </a:prstGeom>
              <a:noFill/>
            </p:spPr>
            <p:txBody>
              <a:bodyPr wrap="square" rtlCol="0">
                <a:spAutoFit/>
              </a:bodyPr>
              <a:lstStyle/>
              <a:p>
                <a:r>
                  <a:rPr lang="en-GB" dirty="0"/>
                  <a:t>Yangon?</a:t>
                </a:r>
              </a:p>
            </p:txBody>
          </p:sp>
          <p:sp>
            <p:nvSpPr>
              <p:cNvPr id="57" name="TextBox 56">
                <a:extLst>
                  <a:ext uri="{FF2B5EF4-FFF2-40B4-BE49-F238E27FC236}">
                    <a16:creationId xmlns:a16="http://schemas.microsoft.com/office/drawing/2014/main" id="{F5737B3C-B698-4C6A-AC4C-9B69FDE78AEC}"/>
                  </a:ext>
                </a:extLst>
              </p:cNvPr>
              <p:cNvSpPr txBox="1"/>
              <p:nvPr/>
            </p:nvSpPr>
            <p:spPr>
              <a:xfrm>
                <a:off x="-3362206" y="725786"/>
                <a:ext cx="1177923" cy="923330"/>
              </a:xfrm>
              <a:prstGeom prst="rect">
                <a:avLst/>
              </a:prstGeom>
              <a:noFill/>
            </p:spPr>
            <p:txBody>
              <a:bodyPr wrap="square" rtlCol="0">
                <a:spAutoFit/>
              </a:bodyPr>
              <a:lstStyle/>
              <a:p>
                <a:pPr algn="ctr"/>
                <a:r>
                  <a:rPr lang="en-GB" dirty="0"/>
                  <a:t>Locations in Karen State</a:t>
                </a:r>
              </a:p>
            </p:txBody>
          </p:sp>
          <p:sp>
            <p:nvSpPr>
              <p:cNvPr id="63" name="TextBox 62">
                <a:extLst>
                  <a:ext uri="{FF2B5EF4-FFF2-40B4-BE49-F238E27FC236}">
                    <a16:creationId xmlns:a16="http://schemas.microsoft.com/office/drawing/2014/main" id="{6D77552D-2566-4BB7-AD38-45A2A90E3B63}"/>
                  </a:ext>
                </a:extLst>
              </p:cNvPr>
              <p:cNvSpPr txBox="1"/>
              <p:nvPr/>
            </p:nvSpPr>
            <p:spPr>
              <a:xfrm>
                <a:off x="-2359579" y="725786"/>
                <a:ext cx="495083" cy="461665"/>
              </a:xfrm>
              <a:prstGeom prst="rect">
                <a:avLst/>
              </a:prstGeom>
              <a:noFill/>
            </p:spPr>
            <p:txBody>
              <a:bodyPr wrap="square" rtlCol="0">
                <a:spAutoFit/>
              </a:bodyPr>
              <a:lstStyle/>
              <a:p>
                <a:r>
                  <a:rPr lang="en-GB" sz="2400" b="1" dirty="0">
                    <a:ln>
                      <a:solidFill>
                        <a:schemeClr val="accent2">
                          <a:lumMod val="75000"/>
                        </a:schemeClr>
                      </a:solidFill>
                    </a:ln>
                    <a:solidFill>
                      <a:schemeClr val="accent2"/>
                    </a:solidFill>
                  </a:rPr>
                  <a:t>?</a:t>
                </a:r>
              </a:p>
            </p:txBody>
          </p:sp>
        </p:grpSp>
        <p:sp>
          <p:nvSpPr>
            <p:cNvPr id="60" name="TextBox 59">
              <a:extLst>
                <a:ext uri="{FF2B5EF4-FFF2-40B4-BE49-F238E27FC236}">
                  <a16:creationId xmlns:a16="http://schemas.microsoft.com/office/drawing/2014/main" id="{F9130D48-906D-449A-B880-3A06685EB141}"/>
                </a:ext>
              </a:extLst>
            </p:cNvPr>
            <p:cNvSpPr txBox="1"/>
            <p:nvPr/>
          </p:nvSpPr>
          <p:spPr>
            <a:xfrm>
              <a:off x="3068386" y="4628309"/>
              <a:ext cx="905626" cy="338554"/>
            </a:xfrm>
            <a:prstGeom prst="rect">
              <a:avLst/>
            </a:prstGeom>
            <a:noFill/>
          </p:spPr>
          <p:txBody>
            <a:bodyPr wrap="square" rtlCol="0">
              <a:spAutoFit/>
            </a:bodyPr>
            <a:lstStyle/>
            <a:p>
              <a:r>
                <a:rPr lang="en-GB" sz="1600" i="1" dirty="0">
                  <a:solidFill>
                    <a:schemeClr val="tx1">
                      <a:lumMod val="50000"/>
                      <a:lumOff val="50000"/>
                    </a:schemeClr>
                  </a:solidFill>
                </a:rPr>
                <a:t>Thailand</a:t>
              </a:r>
            </a:p>
          </p:txBody>
        </p:sp>
      </p:grpSp>
      <p:grpSp>
        <p:nvGrpSpPr>
          <p:cNvPr id="73" name="Group 72">
            <a:extLst>
              <a:ext uri="{FF2B5EF4-FFF2-40B4-BE49-F238E27FC236}">
                <a16:creationId xmlns:a16="http://schemas.microsoft.com/office/drawing/2014/main" id="{5B627D8E-DBC9-4EBA-B420-DCF5D63FFAD0}"/>
              </a:ext>
            </a:extLst>
          </p:cNvPr>
          <p:cNvGrpSpPr/>
          <p:nvPr/>
        </p:nvGrpSpPr>
        <p:grpSpPr>
          <a:xfrm>
            <a:off x="363903" y="3772122"/>
            <a:ext cx="2857645" cy="2745981"/>
            <a:chOff x="-2986953" y="39507"/>
            <a:chExt cx="2857645" cy="2745981"/>
          </a:xfrm>
        </p:grpSpPr>
        <p:pic>
          <p:nvPicPr>
            <p:cNvPr id="66" name="Picture 65">
              <a:extLst>
                <a:ext uri="{FF2B5EF4-FFF2-40B4-BE49-F238E27FC236}">
                  <a16:creationId xmlns:a16="http://schemas.microsoft.com/office/drawing/2014/main" id="{7080175B-D47D-40FC-8ABD-377E78DE6FBB}"/>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16189" t="1720" r="4426"/>
            <a:stretch/>
          </p:blipFill>
          <p:spPr>
            <a:xfrm>
              <a:off x="-2986953" y="39507"/>
              <a:ext cx="2747209" cy="2745981"/>
            </a:xfrm>
            <a:prstGeom prst="rect">
              <a:avLst/>
            </a:prstGeom>
            <a:ln>
              <a:noFill/>
            </a:ln>
            <a:effectLst>
              <a:outerShdw blurRad="292100" dist="139700" dir="2700000" algn="tl" rotWithShape="0">
                <a:srgbClr val="333333">
                  <a:alpha val="65000"/>
                </a:srgbClr>
              </a:outerShdw>
            </a:effectLst>
          </p:spPr>
        </p:pic>
        <p:sp>
          <p:nvSpPr>
            <p:cNvPr id="52" name="Rectangle 51">
              <a:extLst>
                <a:ext uri="{FF2B5EF4-FFF2-40B4-BE49-F238E27FC236}">
                  <a16:creationId xmlns:a16="http://schemas.microsoft.com/office/drawing/2014/main" id="{C8863FC4-D3C8-4C09-9647-22C09D7B1E97}"/>
                </a:ext>
              </a:extLst>
            </p:cNvPr>
            <p:cNvSpPr/>
            <p:nvPr/>
          </p:nvSpPr>
          <p:spPr>
            <a:xfrm>
              <a:off x="-2896333" y="1490747"/>
              <a:ext cx="87441" cy="87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2BFE87B9-797E-4439-8A13-0313FA07F27A}"/>
                </a:ext>
              </a:extLst>
            </p:cNvPr>
            <p:cNvSpPr txBox="1"/>
            <p:nvPr/>
          </p:nvSpPr>
          <p:spPr>
            <a:xfrm>
              <a:off x="-2844972" y="1349801"/>
              <a:ext cx="1135980" cy="369332"/>
            </a:xfrm>
            <a:prstGeom prst="rect">
              <a:avLst/>
            </a:prstGeom>
            <a:noFill/>
          </p:spPr>
          <p:txBody>
            <a:bodyPr wrap="square" rtlCol="0">
              <a:spAutoFit/>
            </a:bodyPr>
            <a:lstStyle/>
            <a:p>
              <a:r>
                <a:rPr lang="en-GB" dirty="0"/>
                <a:t>Kinshasa</a:t>
              </a:r>
            </a:p>
          </p:txBody>
        </p:sp>
        <p:sp>
          <p:nvSpPr>
            <p:cNvPr id="51" name="Oval 50">
              <a:extLst>
                <a:ext uri="{FF2B5EF4-FFF2-40B4-BE49-F238E27FC236}">
                  <a16:creationId xmlns:a16="http://schemas.microsoft.com/office/drawing/2014/main" id="{31CF9621-EC01-4F9B-B389-10C8EFE37766}"/>
                </a:ext>
              </a:extLst>
            </p:cNvPr>
            <p:cNvSpPr/>
            <p:nvPr/>
          </p:nvSpPr>
          <p:spPr>
            <a:xfrm>
              <a:off x="-734452" y="1108449"/>
              <a:ext cx="87441" cy="874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D68E88C9-6939-4920-890B-9A2E6B0EBEF0}"/>
                </a:ext>
              </a:extLst>
            </p:cNvPr>
            <p:cNvSpPr/>
            <p:nvPr/>
          </p:nvSpPr>
          <p:spPr>
            <a:xfrm>
              <a:off x="-706046" y="997881"/>
              <a:ext cx="87441" cy="874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67" name="TextBox 66">
              <a:extLst>
                <a:ext uri="{FF2B5EF4-FFF2-40B4-BE49-F238E27FC236}">
                  <a16:creationId xmlns:a16="http://schemas.microsoft.com/office/drawing/2014/main" id="{ABBD3B41-68A1-4075-81F4-32A4ED050C48}"/>
                </a:ext>
              </a:extLst>
            </p:cNvPr>
            <p:cNvSpPr txBox="1"/>
            <p:nvPr/>
          </p:nvSpPr>
          <p:spPr>
            <a:xfrm>
              <a:off x="-1746660" y="715990"/>
              <a:ext cx="1117884" cy="369332"/>
            </a:xfrm>
            <a:prstGeom prst="rect">
              <a:avLst/>
            </a:prstGeom>
            <a:noFill/>
          </p:spPr>
          <p:txBody>
            <a:bodyPr wrap="square" rtlCol="0">
              <a:spAutoFit/>
            </a:bodyPr>
            <a:lstStyle/>
            <a:p>
              <a:pPr algn="r"/>
              <a:r>
                <a:rPr lang="en-GB" dirty="0" err="1"/>
                <a:t>Massisi</a:t>
              </a:r>
              <a:endParaRPr lang="en-GB" dirty="0"/>
            </a:p>
          </p:txBody>
        </p:sp>
        <p:sp>
          <p:nvSpPr>
            <p:cNvPr id="68" name="TextBox 67">
              <a:extLst>
                <a:ext uri="{FF2B5EF4-FFF2-40B4-BE49-F238E27FC236}">
                  <a16:creationId xmlns:a16="http://schemas.microsoft.com/office/drawing/2014/main" id="{64AE624F-808A-44EA-896C-F33965403963}"/>
                </a:ext>
              </a:extLst>
            </p:cNvPr>
            <p:cNvSpPr txBox="1"/>
            <p:nvPr/>
          </p:nvSpPr>
          <p:spPr>
            <a:xfrm>
              <a:off x="-1771155" y="1011224"/>
              <a:ext cx="1117884" cy="369332"/>
            </a:xfrm>
            <a:prstGeom prst="rect">
              <a:avLst/>
            </a:prstGeom>
            <a:noFill/>
          </p:spPr>
          <p:txBody>
            <a:bodyPr wrap="square" rtlCol="0">
              <a:spAutoFit/>
            </a:bodyPr>
            <a:lstStyle/>
            <a:p>
              <a:pPr algn="r"/>
              <a:r>
                <a:rPr lang="en-GB" dirty="0" err="1"/>
                <a:t>Kalehe</a:t>
              </a:r>
              <a:endParaRPr lang="en-GB" dirty="0"/>
            </a:p>
          </p:txBody>
        </p:sp>
        <p:sp>
          <p:nvSpPr>
            <p:cNvPr id="53" name="TextBox 52">
              <a:extLst>
                <a:ext uri="{FF2B5EF4-FFF2-40B4-BE49-F238E27FC236}">
                  <a16:creationId xmlns:a16="http://schemas.microsoft.com/office/drawing/2014/main" id="{1562E71C-EB6E-4DD4-B2FA-0345D33F75E1}"/>
                </a:ext>
              </a:extLst>
            </p:cNvPr>
            <p:cNvSpPr txBox="1"/>
            <p:nvPr/>
          </p:nvSpPr>
          <p:spPr>
            <a:xfrm>
              <a:off x="-2844972" y="2226339"/>
              <a:ext cx="1385787" cy="338554"/>
            </a:xfrm>
            <a:prstGeom prst="rect">
              <a:avLst/>
            </a:prstGeom>
            <a:noFill/>
          </p:spPr>
          <p:txBody>
            <a:bodyPr wrap="square" rtlCol="0">
              <a:spAutoFit/>
            </a:bodyPr>
            <a:lstStyle/>
            <a:p>
              <a:r>
                <a:rPr lang="en-GB" sz="1600" i="1" dirty="0">
                  <a:solidFill>
                    <a:schemeClr val="tx1">
                      <a:lumMod val="50000"/>
                      <a:lumOff val="50000"/>
                    </a:schemeClr>
                  </a:solidFill>
                </a:rPr>
                <a:t>Angola</a:t>
              </a:r>
            </a:p>
          </p:txBody>
        </p:sp>
        <p:sp>
          <p:nvSpPr>
            <p:cNvPr id="69" name="TextBox 68">
              <a:extLst>
                <a:ext uri="{FF2B5EF4-FFF2-40B4-BE49-F238E27FC236}">
                  <a16:creationId xmlns:a16="http://schemas.microsoft.com/office/drawing/2014/main" id="{874995A5-F275-4A24-95D3-D273247CAF97}"/>
                </a:ext>
              </a:extLst>
            </p:cNvPr>
            <p:cNvSpPr txBox="1"/>
            <p:nvPr/>
          </p:nvSpPr>
          <p:spPr>
            <a:xfrm>
              <a:off x="-703678" y="942292"/>
              <a:ext cx="574370" cy="338554"/>
            </a:xfrm>
            <a:prstGeom prst="rect">
              <a:avLst/>
            </a:prstGeom>
            <a:noFill/>
          </p:spPr>
          <p:txBody>
            <a:bodyPr wrap="square" rtlCol="0">
              <a:spAutoFit/>
            </a:bodyPr>
            <a:lstStyle/>
            <a:p>
              <a:r>
                <a:rPr lang="en-GB" sz="1600" i="1" dirty="0" err="1">
                  <a:solidFill>
                    <a:schemeClr val="tx1">
                      <a:lumMod val="50000"/>
                      <a:lumOff val="50000"/>
                    </a:schemeClr>
                  </a:solidFill>
                </a:rPr>
                <a:t>Rwa</a:t>
              </a:r>
              <a:endParaRPr lang="en-GB" sz="1600" i="1" dirty="0">
                <a:solidFill>
                  <a:schemeClr val="tx1">
                    <a:lumMod val="50000"/>
                    <a:lumOff val="50000"/>
                  </a:schemeClr>
                </a:solidFill>
              </a:endParaRPr>
            </a:p>
          </p:txBody>
        </p:sp>
        <p:sp>
          <p:nvSpPr>
            <p:cNvPr id="70" name="TextBox 69">
              <a:extLst>
                <a:ext uri="{FF2B5EF4-FFF2-40B4-BE49-F238E27FC236}">
                  <a16:creationId xmlns:a16="http://schemas.microsoft.com/office/drawing/2014/main" id="{A2DB4475-0EAD-4509-A549-3FAB32C11452}"/>
                </a:ext>
              </a:extLst>
            </p:cNvPr>
            <p:cNvSpPr txBox="1"/>
            <p:nvPr/>
          </p:nvSpPr>
          <p:spPr>
            <a:xfrm>
              <a:off x="-671255" y="1203376"/>
              <a:ext cx="522132" cy="338554"/>
            </a:xfrm>
            <a:prstGeom prst="rect">
              <a:avLst/>
            </a:prstGeom>
            <a:noFill/>
          </p:spPr>
          <p:txBody>
            <a:bodyPr wrap="square" rtlCol="0">
              <a:spAutoFit/>
            </a:bodyPr>
            <a:lstStyle/>
            <a:p>
              <a:r>
                <a:rPr lang="en-GB" sz="1600" i="1" dirty="0">
                  <a:solidFill>
                    <a:schemeClr val="tx1">
                      <a:lumMod val="50000"/>
                      <a:lumOff val="50000"/>
                    </a:schemeClr>
                  </a:solidFill>
                </a:rPr>
                <a:t>Bur.</a:t>
              </a:r>
            </a:p>
          </p:txBody>
        </p:sp>
      </p:grpSp>
    </p:spTree>
    <p:extLst>
      <p:ext uri="{BB962C8B-B14F-4D97-AF65-F5344CB8AC3E}">
        <p14:creationId xmlns:p14="http://schemas.microsoft.com/office/powerpoint/2010/main" val="269847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abaa Beirut">
            <a:extLst>
              <a:ext uri="{FF2B5EF4-FFF2-40B4-BE49-F238E27FC236}">
                <a16:creationId xmlns:a16="http://schemas.microsoft.com/office/drawing/2014/main" id="{CE2101E5-72D9-4742-885A-398643867A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267" y="236655"/>
            <a:ext cx="3697870" cy="52274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FDFF7ED-60C1-C443-9D41-CD41D4159C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099"/>
          <a:stretch/>
        </p:blipFill>
        <p:spPr>
          <a:xfrm>
            <a:off x="5826702" y="236655"/>
            <a:ext cx="6377880" cy="5308559"/>
          </a:xfrm>
          <a:prstGeom prst="rect">
            <a:avLst/>
          </a:prstGeom>
        </p:spPr>
      </p:pic>
      <p:pic>
        <p:nvPicPr>
          <p:cNvPr id="1030" name="Picture 6" descr="Image for post">
            <a:extLst>
              <a:ext uri="{FF2B5EF4-FFF2-40B4-BE49-F238E27FC236}">
                <a16:creationId xmlns:a16="http://schemas.microsoft.com/office/drawing/2014/main" id="{26165A6B-3832-6C4F-88DF-52AB7614E2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7482" y="3021980"/>
            <a:ext cx="5631345" cy="37571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6008DF-B677-574B-9AB4-8DD3242007EA}"/>
              </a:ext>
            </a:extLst>
          </p:cNvPr>
          <p:cNvSpPr txBox="1"/>
          <p:nvPr/>
        </p:nvSpPr>
        <p:spPr>
          <a:xfrm>
            <a:off x="3975600" y="1128120"/>
            <a:ext cx="1968000" cy="923330"/>
          </a:xfrm>
          <a:prstGeom prst="rect">
            <a:avLst/>
          </a:prstGeom>
          <a:noFill/>
        </p:spPr>
        <p:txBody>
          <a:bodyPr wrap="square" rtlCol="0">
            <a:spAutoFit/>
          </a:bodyPr>
          <a:lstStyle/>
          <a:p>
            <a:r>
              <a:rPr lang="en-US" dirty="0">
                <a:latin typeface="+mj-lt"/>
              </a:rPr>
              <a:t>2. Refugee camp</a:t>
            </a:r>
          </a:p>
          <a:p>
            <a:r>
              <a:rPr lang="en-US" dirty="0">
                <a:latin typeface="+mj-lt"/>
              </a:rPr>
              <a:t>(</a:t>
            </a:r>
            <a:r>
              <a:rPr lang="en-US" dirty="0" err="1">
                <a:latin typeface="+mj-lt"/>
              </a:rPr>
              <a:t>Melkadida</a:t>
            </a:r>
            <a:r>
              <a:rPr lang="en-US" dirty="0">
                <a:latin typeface="+mj-lt"/>
              </a:rPr>
              <a:t>, </a:t>
            </a:r>
            <a:r>
              <a:rPr lang="en-US" dirty="0" err="1">
                <a:latin typeface="+mj-lt"/>
              </a:rPr>
              <a:t>Dolo</a:t>
            </a:r>
            <a:endParaRPr lang="en-US" dirty="0">
              <a:latin typeface="+mj-lt"/>
            </a:endParaRPr>
          </a:p>
          <a:p>
            <a:r>
              <a:rPr lang="en-US" dirty="0">
                <a:latin typeface="+mj-lt"/>
              </a:rPr>
              <a:t>Ado)</a:t>
            </a:r>
          </a:p>
        </p:txBody>
      </p:sp>
      <p:sp>
        <p:nvSpPr>
          <p:cNvPr id="5" name="TextBox 4">
            <a:extLst>
              <a:ext uri="{FF2B5EF4-FFF2-40B4-BE49-F238E27FC236}">
                <a16:creationId xmlns:a16="http://schemas.microsoft.com/office/drawing/2014/main" id="{038A0E31-822B-9D45-BCC7-4CC96E0C0385}"/>
              </a:ext>
            </a:extLst>
          </p:cNvPr>
          <p:cNvSpPr txBox="1"/>
          <p:nvPr/>
        </p:nvSpPr>
        <p:spPr>
          <a:xfrm>
            <a:off x="156117" y="5664820"/>
            <a:ext cx="3546164" cy="369332"/>
          </a:xfrm>
          <a:prstGeom prst="rect">
            <a:avLst/>
          </a:prstGeom>
          <a:noFill/>
        </p:spPr>
        <p:txBody>
          <a:bodyPr wrap="none" rtlCol="0">
            <a:spAutoFit/>
          </a:bodyPr>
          <a:lstStyle/>
          <a:p>
            <a:r>
              <a:rPr lang="en-US" dirty="0">
                <a:latin typeface="+mj-lt"/>
              </a:rPr>
              <a:t>1. Urban </a:t>
            </a:r>
            <a:r>
              <a:rPr lang="en-US" dirty="0" err="1">
                <a:latin typeface="+mj-lt"/>
              </a:rPr>
              <a:t>neighbourhood</a:t>
            </a:r>
            <a:r>
              <a:rPr lang="en-US" dirty="0">
                <a:latin typeface="+mj-lt"/>
              </a:rPr>
              <a:t> (Beirut)</a:t>
            </a:r>
          </a:p>
        </p:txBody>
      </p:sp>
      <p:sp>
        <p:nvSpPr>
          <p:cNvPr id="6" name="TextBox 5">
            <a:extLst>
              <a:ext uri="{FF2B5EF4-FFF2-40B4-BE49-F238E27FC236}">
                <a16:creationId xmlns:a16="http://schemas.microsoft.com/office/drawing/2014/main" id="{CC2ACFC1-872A-E346-93E8-E75C917566B1}"/>
              </a:ext>
            </a:extLst>
          </p:cNvPr>
          <p:cNvSpPr txBox="1"/>
          <p:nvPr/>
        </p:nvSpPr>
        <p:spPr>
          <a:xfrm>
            <a:off x="9980341" y="5832088"/>
            <a:ext cx="1544012" cy="646331"/>
          </a:xfrm>
          <a:prstGeom prst="rect">
            <a:avLst/>
          </a:prstGeom>
          <a:noFill/>
        </p:spPr>
        <p:txBody>
          <a:bodyPr wrap="none" rtlCol="0">
            <a:spAutoFit/>
          </a:bodyPr>
          <a:lstStyle/>
          <a:p>
            <a:r>
              <a:rPr lang="en-US" dirty="0">
                <a:latin typeface="+mj-lt"/>
              </a:rPr>
              <a:t>3. Other area</a:t>
            </a:r>
          </a:p>
          <a:p>
            <a:r>
              <a:rPr lang="en-US" dirty="0">
                <a:latin typeface="+mj-lt"/>
              </a:rPr>
              <a:t>(South Kivu)</a:t>
            </a:r>
          </a:p>
        </p:txBody>
      </p:sp>
    </p:spTree>
    <p:extLst>
      <p:ext uri="{BB962C8B-B14F-4D97-AF65-F5344CB8AC3E}">
        <p14:creationId xmlns:p14="http://schemas.microsoft.com/office/powerpoint/2010/main" val="273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AFBECE2-D695-4165-998A-3582AE3809EA}"/>
              </a:ext>
            </a:extLst>
          </p:cNvPr>
          <p:cNvSpPr/>
          <p:nvPr/>
        </p:nvSpPr>
        <p:spPr>
          <a:xfrm>
            <a:off x="-3" y="1183907"/>
            <a:ext cx="12191999" cy="5674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8" name="Table 68">
            <a:extLst>
              <a:ext uri="{FF2B5EF4-FFF2-40B4-BE49-F238E27FC236}">
                <a16:creationId xmlns:a16="http://schemas.microsoft.com/office/drawing/2014/main" id="{73A05620-DC42-4EF5-9D1E-7D39AF2F290D}"/>
              </a:ext>
            </a:extLst>
          </p:cNvPr>
          <p:cNvGraphicFramePr>
            <a:graphicFrameLocks noGrp="1"/>
          </p:cNvGraphicFramePr>
          <p:nvPr>
            <p:extLst>
              <p:ext uri="{D42A27DB-BD31-4B8C-83A1-F6EECF244321}">
                <p14:modId xmlns:p14="http://schemas.microsoft.com/office/powerpoint/2010/main" val="2512628007"/>
              </p:ext>
            </p:extLst>
          </p:nvPr>
        </p:nvGraphicFramePr>
        <p:xfrm>
          <a:off x="1174281" y="1337222"/>
          <a:ext cx="9991023" cy="5555052"/>
        </p:xfrm>
        <a:graphic>
          <a:graphicData uri="http://schemas.openxmlformats.org/drawingml/2006/table">
            <a:tbl>
              <a:tblPr firstRow="1" bandRow="1">
                <a:tableStyleId>{2D5ABB26-0587-4C30-8999-92F81FD0307C}</a:tableStyleId>
              </a:tblPr>
              <a:tblGrid>
                <a:gridCol w="1427289">
                  <a:extLst>
                    <a:ext uri="{9D8B030D-6E8A-4147-A177-3AD203B41FA5}">
                      <a16:colId xmlns:a16="http://schemas.microsoft.com/office/drawing/2014/main" val="2986364118"/>
                    </a:ext>
                  </a:extLst>
                </a:gridCol>
                <a:gridCol w="1427289">
                  <a:extLst>
                    <a:ext uri="{9D8B030D-6E8A-4147-A177-3AD203B41FA5}">
                      <a16:colId xmlns:a16="http://schemas.microsoft.com/office/drawing/2014/main" val="1421156129"/>
                    </a:ext>
                  </a:extLst>
                </a:gridCol>
                <a:gridCol w="1427289">
                  <a:extLst>
                    <a:ext uri="{9D8B030D-6E8A-4147-A177-3AD203B41FA5}">
                      <a16:colId xmlns:a16="http://schemas.microsoft.com/office/drawing/2014/main" val="3752856720"/>
                    </a:ext>
                  </a:extLst>
                </a:gridCol>
                <a:gridCol w="1427289">
                  <a:extLst>
                    <a:ext uri="{9D8B030D-6E8A-4147-A177-3AD203B41FA5}">
                      <a16:colId xmlns:a16="http://schemas.microsoft.com/office/drawing/2014/main" val="1162506036"/>
                    </a:ext>
                  </a:extLst>
                </a:gridCol>
                <a:gridCol w="1427289">
                  <a:extLst>
                    <a:ext uri="{9D8B030D-6E8A-4147-A177-3AD203B41FA5}">
                      <a16:colId xmlns:a16="http://schemas.microsoft.com/office/drawing/2014/main" val="1967214058"/>
                    </a:ext>
                  </a:extLst>
                </a:gridCol>
                <a:gridCol w="1427289">
                  <a:extLst>
                    <a:ext uri="{9D8B030D-6E8A-4147-A177-3AD203B41FA5}">
                      <a16:colId xmlns:a16="http://schemas.microsoft.com/office/drawing/2014/main" val="1777877546"/>
                    </a:ext>
                  </a:extLst>
                </a:gridCol>
                <a:gridCol w="1427289">
                  <a:extLst>
                    <a:ext uri="{9D8B030D-6E8A-4147-A177-3AD203B41FA5}">
                      <a16:colId xmlns:a16="http://schemas.microsoft.com/office/drawing/2014/main" val="1139959408"/>
                    </a:ext>
                  </a:extLst>
                </a:gridCol>
              </a:tblGrid>
              <a:tr h="788682">
                <a:tc>
                  <a:txBody>
                    <a:bodyPr/>
                    <a:lstStyle/>
                    <a:p>
                      <a:endParaRPr lang="en-GB" dirty="0"/>
                    </a:p>
                  </a:txBody>
                  <a:tcPr>
                    <a:lnL>
                      <a:noFill/>
                    </a:lnL>
                    <a:lnR w="12700" cap="flat" cmpd="sng" algn="ctr">
                      <a:solidFill>
                        <a:srgbClr val="D0D3D4"/>
                      </a:solidFill>
                      <a:prstDash val="solid"/>
                      <a:round/>
                      <a:headEnd type="none" w="med" len="med"/>
                      <a:tailEnd type="none" w="med" len="med"/>
                    </a:lnR>
                    <a:lnT>
                      <a:noFill/>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a:noFill/>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a:noFill/>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a:noFill/>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a:noFill/>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a:noFill/>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D0D3D4"/>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8626148"/>
                  </a:ext>
                </a:extLst>
              </a:tr>
              <a:tr h="788682">
                <a:tc>
                  <a:txBody>
                    <a:bodyPr/>
                    <a:lstStyle/>
                    <a:p>
                      <a:endParaRPr lang="en-GB" dirty="0"/>
                    </a:p>
                  </a:txBody>
                  <a:tcPr>
                    <a:lnL>
                      <a:noFill/>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12</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3,000-4,000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350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150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30-40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10-12</a:t>
                      </a:r>
                    </a:p>
                  </a:txBody>
                  <a:tcPr anchor="ctr">
                    <a:lnL w="12700" cap="flat" cmpd="sng" algn="ctr">
                      <a:solidFill>
                        <a:srgbClr val="D0D3D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9101678"/>
                  </a:ext>
                </a:extLst>
              </a:tr>
              <a:tr h="788682">
                <a:tc>
                  <a:txBody>
                    <a:bodyPr/>
                    <a:lstStyle/>
                    <a:p>
                      <a:endParaRPr lang="en-GB" dirty="0"/>
                    </a:p>
                  </a:txBody>
                  <a:tcPr>
                    <a:lnL>
                      <a:noFill/>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12</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3,000-4,000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350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150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30-40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solidFill>
                            <a:srgbClr val="003B49"/>
                          </a:solidFill>
                          <a:latin typeface="+mj-lt"/>
                        </a:rPr>
                        <a:t>10-12</a:t>
                      </a:r>
                    </a:p>
                  </a:txBody>
                  <a:tcPr anchor="ctr">
                    <a:lnL w="12700" cap="flat" cmpd="sng" algn="ctr">
                      <a:solidFill>
                        <a:srgbClr val="D0D3D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6746259"/>
                  </a:ext>
                </a:extLst>
              </a:tr>
              <a:tr h="788682">
                <a:tc>
                  <a:txBody>
                    <a:bodyPr/>
                    <a:lstStyle/>
                    <a:p>
                      <a:endParaRPr lang="en-GB" dirty="0"/>
                    </a:p>
                  </a:txBody>
                  <a:tcPr>
                    <a:lnL>
                      <a:noFill/>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12</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3,000-4,000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350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150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30-40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solidFill>
                            <a:srgbClr val="003B49"/>
                          </a:solidFill>
                          <a:latin typeface="+mj-lt"/>
                        </a:rPr>
                        <a:t>10-12</a:t>
                      </a:r>
                    </a:p>
                  </a:txBody>
                  <a:tcPr anchor="ctr">
                    <a:lnL w="12700" cap="flat" cmpd="sng" algn="ctr">
                      <a:solidFill>
                        <a:srgbClr val="D0D3D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8362468"/>
                  </a:ext>
                </a:extLst>
              </a:tr>
              <a:tr h="788682">
                <a:tc>
                  <a:txBody>
                    <a:bodyPr/>
                    <a:lstStyle/>
                    <a:p>
                      <a:endParaRPr lang="en-GB" dirty="0"/>
                    </a:p>
                  </a:txBody>
                  <a:tcPr>
                    <a:lnL>
                      <a:noFill/>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12</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3,000-4,000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350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150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30-40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solidFill>
                            <a:srgbClr val="003B49"/>
                          </a:solidFill>
                          <a:latin typeface="+mj-lt"/>
                        </a:rPr>
                        <a:t>10-12</a:t>
                      </a:r>
                    </a:p>
                  </a:txBody>
                  <a:tcPr anchor="ctr">
                    <a:lnL w="12700" cap="flat" cmpd="sng" algn="ctr">
                      <a:solidFill>
                        <a:srgbClr val="D0D3D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1275270"/>
                  </a:ext>
                </a:extLst>
              </a:tr>
              <a:tr h="788682">
                <a:tc>
                  <a:txBody>
                    <a:bodyPr/>
                    <a:lstStyle/>
                    <a:p>
                      <a:endParaRPr lang="en-GB" dirty="0"/>
                    </a:p>
                  </a:txBody>
                  <a:tcPr>
                    <a:lnL>
                      <a:noFill/>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12</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3,000-4,000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350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150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solidFill>
                            <a:srgbClr val="003B49"/>
                          </a:solidFill>
                          <a:latin typeface="+mj-lt"/>
                        </a:rPr>
                        <a:t>30-40</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solidFill>
                            <a:srgbClr val="003B49"/>
                          </a:solidFill>
                          <a:latin typeface="+mj-lt"/>
                        </a:rPr>
                        <a:t>10-12</a:t>
                      </a:r>
                    </a:p>
                  </a:txBody>
                  <a:tcPr anchor="ctr">
                    <a:lnL w="12700" cap="flat" cmpd="sng" algn="ctr">
                      <a:solidFill>
                        <a:srgbClr val="D0D3D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0D3D4"/>
                      </a:solidFill>
                      <a:prstDash val="solid"/>
                      <a:round/>
                      <a:headEnd type="none" w="med" len="med"/>
                      <a:tailEnd type="none" w="med" len="med"/>
                    </a:lnT>
                    <a:lnB w="12700" cap="flat" cmpd="sng" algn="ctr">
                      <a:solidFill>
                        <a:srgbClr val="D0D3D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1280166"/>
                  </a:ext>
                </a:extLst>
              </a:tr>
              <a:tr h="788682">
                <a:tc>
                  <a:txBody>
                    <a:bodyPr/>
                    <a:lstStyle/>
                    <a:p>
                      <a:endParaRPr lang="en-GB" dirty="0"/>
                    </a:p>
                  </a:txBody>
                  <a:tcPr>
                    <a:lnL>
                      <a:noFill/>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600" b="1" dirty="0">
                          <a:solidFill>
                            <a:srgbClr val="003B49"/>
                          </a:solidFill>
                          <a:latin typeface="+mj-lt"/>
                        </a:rPr>
                        <a:t>60 focus groups</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600" b="1" dirty="0">
                          <a:solidFill>
                            <a:srgbClr val="003B49"/>
                          </a:solidFill>
                          <a:latin typeface="+mj-lt"/>
                        </a:rPr>
                        <a:t>15-20,000 households</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600" b="1" dirty="0">
                          <a:solidFill>
                            <a:srgbClr val="003B49"/>
                          </a:solidFill>
                          <a:latin typeface="+mj-lt"/>
                        </a:rPr>
                        <a:t>1,750 households</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600" b="1" dirty="0">
                          <a:solidFill>
                            <a:srgbClr val="003B49"/>
                          </a:solidFill>
                          <a:latin typeface="+mj-lt"/>
                        </a:rPr>
                        <a:t>750 interviewees</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600" b="1" dirty="0">
                          <a:solidFill>
                            <a:srgbClr val="003B49"/>
                          </a:solidFill>
                          <a:latin typeface="+mj-lt"/>
                        </a:rPr>
                        <a:t>150-200 stakeholders</a:t>
                      </a:r>
                    </a:p>
                  </a:txBody>
                  <a:tcPr anchor="ctr">
                    <a:lnL w="12700" cap="flat" cmpd="sng" algn="ctr">
                      <a:solidFill>
                        <a:srgbClr val="D0D3D4"/>
                      </a:solidFill>
                      <a:prstDash val="solid"/>
                      <a:round/>
                      <a:headEnd type="none" w="med" len="med"/>
                      <a:tailEnd type="none" w="med" len="med"/>
                    </a:lnL>
                    <a:lnR w="12700" cap="flat" cmpd="sng" algn="ctr">
                      <a:solidFill>
                        <a:srgbClr val="D0D3D4"/>
                      </a:solidFill>
                      <a:prstDash val="solid"/>
                      <a:round/>
                      <a:headEnd type="none" w="med" len="med"/>
                      <a:tailEnd type="none" w="med" len="med"/>
                    </a:lnR>
                    <a:lnT w="12700" cap="flat" cmpd="sng" algn="ctr">
                      <a:solidFill>
                        <a:srgbClr val="D0D3D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1600" b="1" dirty="0">
                          <a:solidFill>
                            <a:srgbClr val="003B49"/>
                          </a:solidFill>
                          <a:latin typeface="+mj-lt"/>
                        </a:rPr>
                        <a:t>50-60 </a:t>
                      </a:r>
                      <a:r>
                        <a:rPr lang="en-GB" sz="1600" b="1" dirty="0" err="1">
                          <a:solidFill>
                            <a:srgbClr val="003B49"/>
                          </a:solidFill>
                          <a:latin typeface="+mj-lt"/>
                        </a:rPr>
                        <a:t>filmakers</a:t>
                      </a:r>
                      <a:endParaRPr lang="en-GB" sz="1600" b="1" dirty="0">
                        <a:solidFill>
                          <a:srgbClr val="003B49"/>
                        </a:solidFill>
                        <a:latin typeface="+mj-lt"/>
                      </a:endParaRPr>
                    </a:p>
                  </a:txBody>
                  <a:tcPr anchor="ctr">
                    <a:lnL w="12700" cap="flat" cmpd="sng" algn="ctr">
                      <a:solidFill>
                        <a:srgbClr val="D0D3D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0D3D4"/>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374073638"/>
                  </a:ext>
                </a:extLst>
              </a:tr>
            </a:tbl>
          </a:graphicData>
        </a:graphic>
      </p:graphicFrame>
      <p:sp>
        <p:nvSpPr>
          <p:cNvPr id="5" name="Title 4">
            <a:extLst>
              <a:ext uri="{FF2B5EF4-FFF2-40B4-BE49-F238E27FC236}">
                <a16:creationId xmlns:a16="http://schemas.microsoft.com/office/drawing/2014/main" id="{1C63605E-5CEF-4E0D-B4C6-0ADF54B17D1D}"/>
              </a:ext>
            </a:extLst>
          </p:cNvPr>
          <p:cNvSpPr>
            <a:spLocks noGrp="1"/>
          </p:cNvSpPr>
          <p:nvPr>
            <p:ph type="title"/>
          </p:nvPr>
        </p:nvSpPr>
        <p:spPr/>
        <p:txBody>
          <a:bodyPr/>
          <a:lstStyle/>
          <a:p>
            <a:r>
              <a:rPr lang="en-GB" dirty="0"/>
              <a:t>Research Methods</a:t>
            </a:r>
          </a:p>
        </p:txBody>
      </p:sp>
      <p:grpSp>
        <p:nvGrpSpPr>
          <p:cNvPr id="75" name="Group 74">
            <a:extLst>
              <a:ext uri="{FF2B5EF4-FFF2-40B4-BE49-F238E27FC236}">
                <a16:creationId xmlns:a16="http://schemas.microsoft.com/office/drawing/2014/main" id="{7CD53C20-AB44-4EBD-9856-B0119198F778}"/>
              </a:ext>
            </a:extLst>
          </p:cNvPr>
          <p:cNvGrpSpPr/>
          <p:nvPr/>
        </p:nvGrpSpPr>
        <p:grpSpPr>
          <a:xfrm>
            <a:off x="1550881" y="1418096"/>
            <a:ext cx="9200806" cy="4580950"/>
            <a:chOff x="376599" y="1418096"/>
            <a:chExt cx="9200806" cy="4580950"/>
          </a:xfrm>
        </p:grpSpPr>
        <p:grpSp>
          <p:nvGrpSpPr>
            <p:cNvPr id="74" name="Group 73">
              <a:extLst>
                <a:ext uri="{FF2B5EF4-FFF2-40B4-BE49-F238E27FC236}">
                  <a16:creationId xmlns:a16="http://schemas.microsoft.com/office/drawing/2014/main" id="{BB529FF6-13FD-4C62-BB79-569D870C2CC5}"/>
                </a:ext>
              </a:extLst>
            </p:cNvPr>
            <p:cNvGrpSpPr/>
            <p:nvPr/>
          </p:nvGrpSpPr>
          <p:grpSpPr>
            <a:xfrm>
              <a:off x="1847266" y="1418096"/>
              <a:ext cx="7730139" cy="622896"/>
              <a:chOff x="1847266" y="1418096"/>
              <a:chExt cx="7730139" cy="622896"/>
            </a:xfrm>
          </p:grpSpPr>
          <p:pic>
            <p:nvPicPr>
              <p:cNvPr id="56" name="Graphic 55">
                <a:extLst>
                  <a:ext uri="{FF2B5EF4-FFF2-40B4-BE49-F238E27FC236}">
                    <a16:creationId xmlns:a16="http://schemas.microsoft.com/office/drawing/2014/main" id="{3961A319-2067-4800-9CEF-08E977FD064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47266" y="1428708"/>
                <a:ext cx="663259" cy="601671"/>
              </a:xfrm>
              <a:prstGeom prst="rect">
                <a:avLst/>
              </a:prstGeom>
            </p:spPr>
          </p:pic>
          <p:pic>
            <p:nvPicPr>
              <p:cNvPr id="58" name="Graphic 57">
                <a:extLst>
                  <a:ext uri="{FF2B5EF4-FFF2-40B4-BE49-F238E27FC236}">
                    <a16:creationId xmlns:a16="http://schemas.microsoft.com/office/drawing/2014/main" id="{0CDE4ED1-EE5B-45DC-8874-FD23277BB14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65867" y="1418096"/>
                <a:ext cx="663259" cy="607523"/>
              </a:xfrm>
              <a:prstGeom prst="rect">
                <a:avLst/>
              </a:prstGeom>
            </p:spPr>
          </p:pic>
          <p:pic>
            <p:nvPicPr>
              <p:cNvPr id="59" name="Graphic 58">
                <a:extLst>
                  <a:ext uri="{FF2B5EF4-FFF2-40B4-BE49-F238E27FC236}">
                    <a16:creationId xmlns:a16="http://schemas.microsoft.com/office/drawing/2014/main" id="{A44AD59E-2438-4E85-AB44-1B778416F5E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61505" y="1418096"/>
                <a:ext cx="644375" cy="622896"/>
              </a:xfrm>
              <a:prstGeom prst="rect">
                <a:avLst/>
              </a:prstGeom>
            </p:spPr>
          </p:pic>
          <p:pic>
            <p:nvPicPr>
              <p:cNvPr id="60" name="Graphic 59">
                <a:extLst>
                  <a:ext uri="{FF2B5EF4-FFF2-40B4-BE49-F238E27FC236}">
                    <a16:creationId xmlns:a16="http://schemas.microsoft.com/office/drawing/2014/main" id="{644F19AD-C806-49C6-B07C-07D1BA96DA3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96000" y="1424255"/>
                <a:ext cx="545424" cy="601364"/>
              </a:xfrm>
              <a:prstGeom prst="rect">
                <a:avLst/>
              </a:prstGeom>
            </p:spPr>
          </p:pic>
          <p:pic>
            <p:nvPicPr>
              <p:cNvPr id="61" name="Graphic 60">
                <a:extLst>
                  <a:ext uri="{FF2B5EF4-FFF2-40B4-BE49-F238E27FC236}">
                    <a16:creationId xmlns:a16="http://schemas.microsoft.com/office/drawing/2014/main" id="{3CEFF710-5428-4350-91CE-22E7F6CE773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31544" y="1439627"/>
                <a:ext cx="816949" cy="601365"/>
              </a:xfrm>
              <a:prstGeom prst="rect">
                <a:avLst/>
              </a:prstGeom>
            </p:spPr>
          </p:pic>
          <p:pic>
            <p:nvPicPr>
              <p:cNvPr id="62" name="Graphic 61">
                <a:extLst>
                  <a:ext uri="{FF2B5EF4-FFF2-40B4-BE49-F238E27FC236}">
                    <a16:creationId xmlns:a16="http://schemas.microsoft.com/office/drawing/2014/main" id="{6ECD0795-95BF-49A7-86B2-03B1D2CECB2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911961" y="1418096"/>
                <a:ext cx="665444" cy="601364"/>
              </a:xfrm>
              <a:prstGeom prst="rect">
                <a:avLst/>
              </a:prstGeom>
            </p:spPr>
          </p:pic>
        </p:grpSp>
        <p:grpSp>
          <p:nvGrpSpPr>
            <p:cNvPr id="73" name="Group 72">
              <a:extLst>
                <a:ext uri="{FF2B5EF4-FFF2-40B4-BE49-F238E27FC236}">
                  <a16:creationId xmlns:a16="http://schemas.microsoft.com/office/drawing/2014/main" id="{FEE02409-2FA2-43B1-8685-DD0CA43C3A02}"/>
                </a:ext>
              </a:extLst>
            </p:cNvPr>
            <p:cNvGrpSpPr/>
            <p:nvPr/>
          </p:nvGrpSpPr>
          <p:grpSpPr>
            <a:xfrm>
              <a:off x="376599" y="2184935"/>
              <a:ext cx="650623" cy="3814111"/>
              <a:chOff x="376599" y="2184935"/>
              <a:chExt cx="650623" cy="3814111"/>
            </a:xfrm>
          </p:grpSpPr>
          <p:grpSp>
            <p:nvGrpSpPr>
              <p:cNvPr id="72" name="Group 71">
                <a:extLst>
                  <a:ext uri="{FF2B5EF4-FFF2-40B4-BE49-F238E27FC236}">
                    <a16:creationId xmlns:a16="http://schemas.microsoft.com/office/drawing/2014/main" id="{BA094694-2C2A-4517-8746-FFDD03466F0F}"/>
                  </a:ext>
                </a:extLst>
              </p:cNvPr>
              <p:cNvGrpSpPr/>
              <p:nvPr/>
            </p:nvGrpSpPr>
            <p:grpSpPr>
              <a:xfrm>
                <a:off x="376599" y="2184935"/>
                <a:ext cx="650623" cy="3027498"/>
                <a:chOff x="376599" y="2184935"/>
                <a:chExt cx="650623" cy="3027498"/>
              </a:xfrm>
            </p:grpSpPr>
            <p:pic>
              <p:nvPicPr>
                <p:cNvPr id="17" name="Graphic 16">
                  <a:extLst>
                    <a:ext uri="{FF2B5EF4-FFF2-40B4-BE49-F238E27FC236}">
                      <a16:creationId xmlns:a16="http://schemas.microsoft.com/office/drawing/2014/main" id="{91B388E7-97AE-4581-AFE7-9EBC1329D5F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76599" y="2184935"/>
                  <a:ext cx="649906" cy="649906"/>
                </a:xfrm>
                <a:prstGeom prst="rect">
                  <a:avLst/>
                </a:prstGeom>
              </p:spPr>
            </p:pic>
            <p:pic>
              <p:nvPicPr>
                <p:cNvPr id="18" name="Graphic 17">
                  <a:extLst>
                    <a:ext uri="{FF2B5EF4-FFF2-40B4-BE49-F238E27FC236}">
                      <a16:creationId xmlns:a16="http://schemas.microsoft.com/office/drawing/2014/main" id="{FF776744-DD62-44F1-8689-4FC89B68C3D9}"/>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77316" y="2970311"/>
                  <a:ext cx="649906" cy="649906"/>
                </a:xfrm>
                <a:prstGeom prst="rect">
                  <a:avLst/>
                </a:prstGeom>
              </p:spPr>
            </p:pic>
            <p:pic>
              <p:nvPicPr>
                <p:cNvPr id="19" name="Graphic 18">
                  <a:extLst>
                    <a:ext uri="{FF2B5EF4-FFF2-40B4-BE49-F238E27FC236}">
                      <a16:creationId xmlns:a16="http://schemas.microsoft.com/office/drawing/2014/main" id="{B5C14A32-1A21-48E5-8698-B52D7F054B99}"/>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76599" y="3777151"/>
                  <a:ext cx="649906" cy="649906"/>
                </a:xfrm>
                <a:prstGeom prst="rect">
                  <a:avLst/>
                </a:prstGeom>
              </p:spPr>
            </p:pic>
            <p:pic>
              <p:nvPicPr>
                <p:cNvPr id="20" name="Graphic 19">
                  <a:extLst>
                    <a:ext uri="{FF2B5EF4-FFF2-40B4-BE49-F238E27FC236}">
                      <a16:creationId xmlns:a16="http://schemas.microsoft.com/office/drawing/2014/main" id="{7CE56DD6-4A27-43B1-B788-ADBB2936C6AB}"/>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76599" y="4562527"/>
                  <a:ext cx="649906" cy="649906"/>
                </a:xfrm>
                <a:prstGeom prst="rect">
                  <a:avLst/>
                </a:prstGeom>
              </p:spPr>
            </p:pic>
          </p:grpSp>
          <p:pic>
            <p:nvPicPr>
              <p:cNvPr id="71" name="Graphic 70">
                <a:extLst>
                  <a:ext uri="{FF2B5EF4-FFF2-40B4-BE49-F238E27FC236}">
                    <a16:creationId xmlns:a16="http://schemas.microsoft.com/office/drawing/2014/main" id="{85773833-08D0-4B23-92B9-F5775894CA08}"/>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376599" y="5349140"/>
                <a:ext cx="649906" cy="649906"/>
              </a:xfrm>
              <a:prstGeom prst="rect">
                <a:avLst/>
              </a:prstGeom>
            </p:spPr>
          </p:pic>
        </p:grpSp>
      </p:grpSp>
    </p:spTree>
    <p:extLst>
      <p:ext uri="{BB962C8B-B14F-4D97-AF65-F5344CB8AC3E}">
        <p14:creationId xmlns:p14="http://schemas.microsoft.com/office/powerpoint/2010/main" val="3493137756"/>
      </p:ext>
    </p:extLst>
  </p:cSld>
  <p:clrMapOvr>
    <a:masterClrMapping/>
  </p:clrMapOvr>
</p:sld>
</file>

<file path=ppt/theme/theme1.xml><?xml version="1.0" encoding="utf-8"?>
<a:theme xmlns:a="http://schemas.openxmlformats.org/drawingml/2006/main" name="UoS Blank Cover Slides">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S PowerPoint template - Standard.potx" id="{263A44CD-C9DD-4D6C-91D8-1B593EE87F80}" vid="{8003EDE2-31AE-4B85-BBFF-9D099B6B1E5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oS Image Cover Slides">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S PowerPoint template - Standard.potx" id="{263A44CD-C9DD-4D6C-91D8-1B593EE87F80}" vid="{1E6E0983-90E4-485F-88AC-91532DD3FE8B}"/>
    </a:ext>
  </a:extLst>
</a:theme>
</file>

<file path=ppt/theme/theme3.xml><?xml version="1.0" encoding="utf-8"?>
<a:theme xmlns:a="http://schemas.openxmlformats.org/drawingml/2006/main" name="Flint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 Standard.potx" id="{263A44CD-C9DD-4D6C-91D8-1B593EE87F80}" vid="{4B0B6EA9-8E0D-4F72-8302-E88B3B1F1324}"/>
    </a:ext>
  </a:extLst>
</a:theme>
</file>

<file path=ppt/theme/theme4.xml><?xml version="1.0" encoding="utf-8"?>
<a:theme xmlns:a="http://schemas.openxmlformats.org/drawingml/2006/main" name="Coral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 Standard.potx" id="{263A44CD-C9DD-4D6C-91D8-1B593EE87F80}" vid="{4B0B6EA9-8E0D-4F72-8302-E88B3B1F1324}"/>
    </a:ext>
  </a:extLst>
</a:theme>
</file>

<file path=ppt/theme/theme5.xml><?xml version="1.0" encoding="utf-8"?>
<a:theme xmlns:a="http://schemas.openxmlformats.org/drawingml/2006/main" name="Cobalt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 Standard.potx" id="{263A44CD-C9DD-4D6C-91D8-1B593EE87F80}" vid="{4B0B6EA9-8E0D-4F72-8302-E88B3B1F1324}"/>
    </a:ext>
  </a:extLst>
</a:theme>
</file>

<file path=ppt/theme/theme6.xml><?xml version="1.0" encoding="utf-8"?>
<a:theme xmlns:a="http://schemas.openxmlformats.org/drawingml/2006/main" name="Aquamarine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 Standard.potx" id="{263A44CD-C9DD-4D6C-91D8-1B593EE87F80}" vid="{4B0B6EA9-8E0D-4F72-8302-E88B3B1F1324}"/>
    </a:ext>
  </a:extLst>
</a:theme>
</file>

<file path=ppt/theme/theme7.xml><?xml version="1.0" encoding="utf-8"?>
<a:theme xmlns:a="http://schemas.openxmlformats.org/drawingml/2006/main" name="Navy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 Standard.potx" id="{263A44CD-C9DD-4D6C-91D8-1B593EE87F80}" vid="{4B0B6EA9-8E0D-4F72-8302-E88B3B1F1324}"/>
    </a:ext>
  </a:extLst>
</a:theme>
</file>

<file path=ppt/theme/theme8.xml><?xml version="1.0" encoding="utf-8"?>
<a:theme xmlns:a="http://schemas.openxmlformats.org/drawingml/2006/main" name="Grape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 Standard.potx" id="{263A44CD-C9DD-4D6C-91D8-1B593EE87F80}" vid="{4B0B6EA9-8E0D-4F72-8302-E88B3B1F132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UoS Title 1</Template>
  <TotalTime>10586</TotalTime>
  <Words>1959</Words>
  <Application>Microsoft Office PowerPoint</Application>
  <PresentationFormat>Widescreen</PresentationFormat>
  <Paragraphs>189</Paragraphs>
  <Slides>14</Slides>
  <Notes>7</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14</vt:i4>
      </vt:variant>
    </vt:vector>
  </HeadingPairs>
  <TitlesOfParts>
    <vt:vector size="28" baseType="lpstr">
      <vt:lpstr>Arial</vt:lpstr>
      <vt:lpstr>Calibri</vt:lpstr>
      <vt:lpstr>Calibri Light</vt:lpstr>
      <vt:lpstr>Franklin Gothic Book</vt:lpstr>
      <vt:lpstr>Georgia</vt:lpstr>
      <vt:lpstr>Symbol</vt:lpstr>
      <vt:lpstr>UoS Blank Cover Slides</vt:lpstr>
      <vt:lpstr>UoS Image Cover Slides</vt:lpstr>
      <vt:lpstr>Flint - UoS Content</vt:lpstr>
      <vt:lpstr>Coral - UoS Content</vt:lpstr>
      <vt:lpstr>Cobalt - UoS Content</vt:lpstr>
      <vt:lpstr>Aquamarine - UoS Content</vt:lpstr>
      <vt:lpstr>Navy - UoS Content</vt:lpstr>
      <vt:lpstr>Grape - UoS Content</vt:lpstr>
      <vt:lpstr>Protracted Displacement Economies   Mike Collyer (University of Sussex) &amp; Becky Mitchell (IDS)</vt:lpstr>
      <vt:lpstr>Policy context</vt:lpstr>
      <vt:lpstr>Primary Research Questions</vt:lpstr>
      <vt:lpstr>Theoretical Focus</vt:lpstr>
      <vt:lpstr>Geographical Scope</vt:lpstr>
      <vt:lpstr>Project Partners</vt:lpstr>
      <vt:lpstr>PowerPoint Presentation</vt:lpstr>
      <vt:lpstr>PowerPoint Presentation</vt:lpstr>
      <vt:lpstr>Research Methods</vt:lpstr>
      <vt:lpstr>The challenges of research during COVID-19</vt:lpstr>
      <vt:lpstr>The challenges of research during COVID-19</vt:lpstr>
      <vt:lpstr>The challenges of research during COVID-19</vt:lpstr>
      <vt:lpstr>The challenges of research during COVID-19</vt:lpstr>
      <vt:lpstr>What we’ve achieved so far in PDE…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Rogers</dc:creator>
  <cp:lastModifiedBy>Sunit Bagree</cp:lastModifiedBy>
  <cp:revision>152</cp:revision>
  <dcterms:created xsi:type="dcterms:W3CDTF">2020-02-03T12:08:13Z</dcterms:created>
  <dcterms:modified xsi:type="dcterms:W3CDTF">2022-05-11T09:36:28Z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3552051</vt:lpwstr>
  </property>
  <property fmtid="{D5CDD505-2E9C-101B-9397-08002B2CF9AE}" pid="3" name="NXPowerLiteSettings">
    <vt:lpwstr>C7000400038000</vt:lpwstr>
  </property>
  <property fmtid="{D5CDD505-2E9C-101B-9397-08002B2CF9AE}" pid="4" name="NXPowerLiteVersion">
    <vt:lpwstr>S9.0.3</vt:lpwstr>
  </property>
</Properties>
</file>